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media/image1.svg" ContentType="image/svg+xml"/>
  <Override PartName="/ppt/media/image2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  <p:sldId id="259" r:id="rId5"/>
    <p:sldId id="263" r:id="rId6"/>
    <p:sldId id="264" r:id="rId7"/>
    <p:sldId id="260" r:id="rId8"/>
    <p:sldId id="265" r:id="rId9"/>
    <p:sldId id="266" r:id="rId10"/>
    <p:sldId id="261" r:id="rId11"/>
    <p:sldId id="269" r:id="rId12"/>
    <p:sldId id="270" r:id="rId13"/>
    <p:sldId id="262" r:id="rId14"/>
    <p:sldId id="267" r:id="rId15"/>
    <p:sldId id="268" r:id="rId16"/>
    <p:sldId id="257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DBEF"/>
    <a:srgbClr val="4FA6B9"/>
    <a:srgbClr val="8ED7EA"/>
    <a:srgbClr val="35424E"/>
    <a:srgbClr val="95D9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642" y="7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"/>
          <c:w val="1"/>
          <c:h val="0.96483951277187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explosion val="0"/>
          <c:dPt>
            <c:idx val="0"/>
            <c:bubble3D val="0"/>
            <c:spPr>
              <a:solidFill>
                <a:srgbClr val="9CDBEF"/>
              </a:solidFill>
            </c:spPr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40</c:v>
                </c:pt>
                <c:pt idx="1">
                  <c:v>60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lang="zh-CN" sz="1800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"/>
          <c:w val="1"/>
          <c:h val="0.96483951277187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spPr>
            <a:solidFill>
              <a:srgbClr val="9CDBEF"/>
            </a:solidFill>
          </c:spPr>
          <c:explosion val="0"/>
          <c:dPt>
            <c:idx val="0"/>
            <c:bubble3D val="0"/>
            <c:spPr>
              <a:solidFill>
                <a:srgbClr val="9CDBEF"/>
              </a:solidFill>
            </c:spPr>
          </c:dPt>
          <c:dPt>
            <c:idx val="1"/>
            <c:bubble3D val="0"/>
            <c:spPr>
              <a:solidFill>
                <a:srgbClr val="9CDBEF"/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40</c:v>
                </c:pt>
                <c:pt idx="1">
                  <c:v>60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lang="zh-CN" sz="1800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"/>
          <c:w val="1"/>
          <c:h val="0.96483951277187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explosion val="0"/>
          <c:dPt>
            <c:idx val="0"/>
            <c:bubble3D val="0"/>
            <c:spPr>
              <a:solidFill>
                <a:srgbClr val="9CDBEF"/>
              </a:solidFill>
            </c:spPr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40</c:v>
                </c:pt>
                <c:pt idx="1">
                  <c:v>60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lang="zh-CN" sz="1800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"/>
          <c:w val="1"/>
          <c:h val="0.96483951277187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explosion val="0"/>
          <c:dPt>
            <c:idx val="0"/>
            <c:bubble3D val="0"/>
            <c:spPr>
              <a:solidFill>
                <a:srgbClr val="9CDBEF"/>
              </a:solidFill>
            </c:spPr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40</c:v>
                </c:pt>
                <c:pt idx="1">
                  <c:v>60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lang="zh-CN" sz="1800"/>
      </a:pPr>
    </a:p>
  </c:txPr>
  <c:externalData r:id="rId1">
    <c:autoUpdate val="0"/>
  </c:externalData>
</c:chartSpace>
</file>

<file path=ppt/media/>
</file>

<file path=ppt/media/image1.png>
</file>

<file path=ppt/media/image1.svg>
</file>

<file path=ppt/media/image2.png>
</file>

<file path=ppt/media/image2.sv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8449-0370-4714-9EA5-EAAC10CF81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8F510-5B94-4F72-ADC6-90D7F77A30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8449-0370-4714-9EA5-EAAC10CF81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8F510-5B94-4F72-ADC6-90D7F77A30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8449-0370-4714-9EA5-EAAC10CF81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8F510-5B94-4F72-ADC6-90D7F77A30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8449-0370-4714-9EA5-EAAC10CF81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8F510-5B94-4F72-ADC6-90D7F77A30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8449-0370-4714-9EA5-EAAC10CF81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8F510-5B94-4F72-ADC6-90D7F77A30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8449-0370-4714-9EA5-EAAC10CF81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8F510-5B94-4F72-ADC6-90D7F77A30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8449-0370-4714-9EA5-EAAC10CF81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8F510-5B94-4F72-ADC6-90D7F77A30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8449-0370-4714-9EA5-EAAC10CF81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8F510-5B94-4F72-ADC6-90D7F77A30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8449-0370-4714-9EA5-EAAC10CF81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8F510-5B94-4F72-ADC6-90D7F77A30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8449-0370-4714-9EA5-EAAC10CF81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8F510-5B94-4F72-ADC6-90D7F77A30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8449-0370-4714-9EA5-EAAC10CF81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8F510-5B94-4F72-ADC6-90D7F77A30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E68449-0370-4714-9EA5-EAAC10CF81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38F510-5B94-4F72-ADC6-90D7F77A300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svg"/><Relationship Id="rId3" Type="http://schemas.openxmlformats.org/officeDocument/2006/relationships/image" Target="../media/image2.png"/><Relationship Id="rId2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svg"/><Relationship Id="rId3" Type="http://schemas.openxmlformats.org/officeDocument/2006/relationships/image" Target="../media/image2.png"/><Relationship Id="rId2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2.svg"/><Relationship Id="rId7" Type="http://schemas.openxmlformats.org/officeDocument/2006/relationships/image" Target="../media/image2.png"/><Relationship Id="rId6" Type="http://schemas.openxmlformats.org/officeDocument/2006/relationships/image" Target="../media/image1.svg"/><Relationship Id="rId5" Type="http://schemas.openxmlformats.org/officeDocument/2006/relationships/image" Target="../media/image1.png"/><Relationship Id="rId4" Type="http://schemas.openxmlformats.org/officeDocument/2006/relationships/chart" Target="../charts/chart4.xml"/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svg"/><Relationship Id="rId3" Type="http://schemas.openxmlformats.org/officeDocument/2006/relationships/image" Target="../media/image2.png"/><Relationship Id="rId2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5.jpeg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svg"/><Relationship Id="rId3" Type="http://schemas.openxmlformats.org/officeDocument/2006/relationships/image" Target="../media/image2.png"/><Relationship Id="rId2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8.jpeg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2.svg"/><Relationship Id="rId3" Type="http://schemas.openxmlformats.org/officeDocument/2006/relationships/image" Target="../media/image2.png"/><Relationship Id="rId2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svg"/><Relationship Id="rId3" Type="http://schemas.openxmlformats.org/officeDocument/2006/relationships/image" Target="../media/image2.png"/><Relationship Id="rId2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svg"/><Relationship Id="rId3" Type="http://schemas.openxmlformats.org/officeDocument/2006/relationships/image" Target="../media/image2.png"/><Relationship Id="rId2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svg"/><Relationship Id="rId3" Type="http://schemas.openxmlformats.org/officeDocument/2006/relationships/image" Target="../media/image2.png"/><Relationship Id="rId2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svg"/><Relationship Id="rId3" Type="http://schemas.openxmlformats.org/officeDocument/2006/relationships/image" Target="../media/image2.png"/><Relationship Id="rId2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svg"/><Relationship Id="rId3" Type="http://schemas.openxmlformats.org/officeDocument/2006/relationships/image" Target="../media/image2.png"/><Relationship Id="rId2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svg"/><Relationship Id="rId3" Type="http://schemas.openxmlformats.org/officeDocument/2006/relationships/image" Target="../media/image2.png"/><Relationship Id="rId2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svg"/><Relationship Id="rId3" Type="http://schemas.openxmlformats.org/officeDocument/2006/relationships/image" Target="../media/image2.png"/><Relationship Id="rId2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svg"/><Relationship Id="rId3" Type="http://schemas.openxmlformats.org/officeDocument/2006/relationships/image" Target="../media/image2.png"/><Relationship Id="rId2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svg"/><Relationship Id="rId3" Type="http://schemas.openxmlformats.org/officeDocument/2006/relationships/image" Target="../media/image2.png"/><Relationship Id="rId2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939853" y="4306957"/>
            <a:ext cx="5252147" cy="2551043"/>
          </a:xfrm>
          <a:prstGeom prst="rect">
            <a:avLst/>
          </a:prstGeom>
        </p:spPr>
      </p:pic>
      <p:pic>
        <p:nvPicPr>
          <p:cNvPr id="8" name="图形 7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4320210" cy="2068833"/>
          </a:xfrm>
          <a:prstGeom prst="rect">
            <a:avLst/>
          </a:prstGeom>
        </p:spPr>
      </p:pic>
      <p:sp>
        <p:nvSpPr>
          <p:cNvPr id="9" name="Freeform 5"/>
          <p:cNvSpPr/>
          <p:nvPr/>
        </p:nvSpPr>
        <p:spPr bwMode="auto">
          <a:xfrm>
            <a:off x="5641976" y="1638668"/>
            <a:ext cx="908049" cy="583559"/>
          </a:xfrm>
          <a:custGeom>
            <a:avLst/>
            <a:gdLst>
              <a:gd name="T0" fmla="*/ 325 w 741"/>
              <a:gd name="T1" fmla="*/ 207 h 514"/>
              <a:gd name="T2" fmla="*/ 358 w 741"/>
              <a:gd name="T3" fmla="*/ 146 h 514"/>
              <a:gd name="T4" fmla="*/ 358 w 741"/>
              <a:gd name="T5" fmla="*/ 143 h 514"/>
              <a:gd name="T6" fmla="*/ 295 w 741"/>
              <a:gd name="T7" fmla="*/ 21 h 514"/>
              <a:gd name="T8" fmla="*/ 273 w 741"/>
              <a:gd name="T9" fmla="*/ 1 h 514"/>
              <a:gd name="T10" fmla="*/ 39 w 741"/>
              <a:gd name="T11" fmla="*/ 1 h 514"/>
              <a:gd name="T12" fmla="*/ 25 w 741"/>
              <a:gd name="T13" fmla="*/ 56 h 514"/>
              <a:gd name="T14" fmla="*/ 233 w 741"/>
              <a:gd name="T15" fmla="*/ 464 h 514"/>
              <a:gd name="T16" fmla="*/ 292 w 741"/>
              <a:gd name="T17" fmla="*/ 464 h 514"/>
              <a:gd name="T18" fmla="*/ 498 w 741"/>
              <a:gd name="T19" fmla="*/ 62 h 514"/>
              <a:gd name="T20" fmla="*/ 625 w 741"/>
              <a:gd name="T21" fmla="*/ 61 h 514"/>
              <a:gd name="T22" fmla="*/ 633 w 741"/>
              <a:gd name="T23" fmla="*/ 83 h 514"/>
              <a:gd name="T24" fmla="*/ 492 w 741"/>
              <a:gd name="T25" fmla="*/ 360 h 514"/>
              <a:gd name="T26" fmla="*/ 465 w 741"/>
              <a:gd name="T27" fmla="*/ 360 h 514"/>
              <a:gd name="T28" fmla="*/ 420 w 741"/>
              <a:gd name="T29" fmla="*/ 266 h 514"/>
              <a:gd name="T30" fmla="*/ 418 w 741"/>
              <a:gd name="T31" fmla="*/ 266 h 514"/>
              <a:gd name="T32" fmla="*/ 386 w 741"/>
              <a:gd name="T33" fmla="*/ 329 h 514"/>
              <a:gd name="T34" fmla="*/ 386 w 741"/>
              <a:gd name="T35" fmla="*/ 330 h 514"/>
              <a:gd name="T36" fmla="*/ 454 w 741"/>
              <a:gd name="T37" fmla="*/ 464 h 514"/>
              <a:gd name="T38" fmla="*/ 507 w 741"/>
              <a:gd name="T39" fmla="*/ 464 h 514"/>
              <a:gd name="T40" fmla="*/ 717 w 741"/>
              <a:gd name="T41" fmla="*/ 56 h 514"/>
              <a:gd name="T42" fmla="*/ 696 w 741"/>
              <a:gd name="T43" fmla="*/ 1 h 514"/>
              <a:gd name="T44" fmla="*/ 470 w 741"/>
              <a:gd name="T45" fmla="*/ 1 h 514"/>
              <a:gd name="T46" fmla="*/ 447 w 741"/>
              <a:gd name="T47" fmla="*/ 19 h 514"/>
              <a:gd name="T48" fmla="*/ 272 w 741"/>
              <a:gd name="T49" fmla="*/ 360 h 514"/>
              <a:gd name="T50" fmla="*/ 250 w 741"/>
              <a:gd name="T51" fmla="*/ 360 h 514"/>
              <a:gd name="T52" fmla="*/ 105 w 741"/>
              <a:gd name="T53" fmla="*/ 79 h 514"/>
              <a:gd name="T54" fmla="*/ 118 w 741"/>
              <a:gd name="T55" fmla="*/ 60 h 514"/>
              <a:gd name="T56" fmla="*/ 236 w 741"/>
              <a:gd name="T57" fmla="*/ 60 h 514"/>
              <a:gd name="T58" fmla="*/ 258 w 741"/>
              <a:gd name="T59" fmla="*/ 82 h 514"/>
              <a:gd name="T60" fmla="*/ 323 w 741"/>
              <a:gd name="T61" fmla="*/ 207 h 514"/>
              <a:gd name="T62" fmla="*/ 325 w 741"/>
              <a:gd name="T63" fmla="*/ 207 h 5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41" h="514">
                <a:moveTo>
                  <a:pt x="325" y="207"/>
                </a:moveTo>
                <a:cubicBezTo>
                  <a:pt x="336" y="187"/>
                  <a:pt x="347" y="167"/>
                  <a:pt x="358" y="146"/>
                </a:cubicBezTo>
                <a:cubicBezTo>
                  <a:pt x="358" y="145"/>
                  <a:pt x="358" y="144"/>
                  <a:pt x="358" y="143"/>
                </a:cubicBezTo>
                <a:cubicBezTo>
                  <a:pt x="295" y="21"/>
                  <a:pt x="295" y="21"/>
                  <a:pt x="295" y="21"/>
                </a:cubicBezTo>
                <a:cubicBezTo>
                  <a:pt x="295" y="21"/>
                  <a:pt x="285" y="1"/>
                  <a:pt x="273" y="1"/>
                </a:cubicBezTo>
                <a:cubicBezTo>
                  <a:pt x="261" y="1"/>
                  <a:pt x="39" y="1"/>
                  <a:pt x="39" y="1"/>
                </a:cubicBezTo>
                <a:cubicBezTo>
                  <a:pt x="39" y="1"/>
                  <a:pt x="0" y="7"/>
                  <a:pt x="25" y="56"/>
                </a:cubicBezTo>
                <a:cubicBezTo>
                  <a:pt x="50" y="104"/>
                  <a:pt x="233" y="464"/>
                  <a:pt x="233" y="464"/>
                </a:cubicBezTo>
                <a:cubicBezTo>
                  <a:pt x="234" y="467"/>
                  <a:pt x="261" y="513"/>
                  <a:pt x="292" y="464"/>
                </a:cubicBezTo>
                <a:cubicBezTo>
                  <a:pt x="318" y="410"/>
                  <a:pt x="498" y="62"/>
                  <a:pt x="498" y="62"/>
                </a:cubicBezTo>
                <a:cubicBezTo>
                  <a:pt x="625" y="61"/>
                  <a:pt x="625" y="61"/>
                  <a:pt x="625" y="61"/>
                </a:cubicBezTo>
                <a:cubicBezTo>
                  <a:pt x="625" y="61"/>
                  <a:pt x="647" y="56"/>
                  <a:pt x="633" y="83"/>
                </a:cubicBezTo>
                <a:cubicBezTo>
                  <a:pt x="620" y="110"/>
                  <a:pt x="494" y="357"/>
                  <a:pt x="492" y="360"/>
                </a:cubicBezTo>
                <a:cubicBezTo>
                  <a:pt x="491" y="363"/>
                  <a:pt x="479" y="390"/>
                  <a:pt x="465" y="360"/>
                </a:cubicBezTo>
                <a:cubicBezTo>
                  <a:pt x="450" y="329"/>
                  <a:pt x="435" y="297"/>
                  <a:pt x="420" y="266"/>
                </a:cubicBezTo>
                <a:cubicBezTo>
                  <a:pt x="419" y="265"/>
                  <a:pt x="419" y="265"/>
                  <a:pt x="418" y="266"/>
                </a:cubicBezTo>
                <a:cubicBezTo>
                  <a:pt x="407" y="287"/>
                  <a:pt x="396" y="308"/>
                  <a:pt x="386" y="329"/>
                </a:cubicBezTo>
                <a:cubicBezTo>
                  <a:pt x="385" y="330"/>
                  <a:pt x="385" y="330"/>
                  <a:pt x="386" y="330"/>
                </a:cubicBezTo>
                <a:cubicBezTo>
                  <a:pt x="454" y="464"/>
                  <a:pt x="454" y="464"/>
                  <a:pt x="454" y="464"/>
                </a:cubicBezTo>
                <a:cubicBezTo>
                  <a:pt x="456" y="468"/>
                  <a:pt x="482" y="514"/>
                  <a:pt x="507" y="464"/>
                </a:cubicBezTo>
                <a:cubicBezTo>
                  <a:pt x="535" y="418"/>
                  <a:pt x="717" y="56"/>
                  <a:pt x="717" y="56"/>
                </a:cubicBezTo>
                <a:cubicBezTo>
                  <a:pt x="717" y="56"/>
                  <a:pt x="741" y="2"/>
                  <a:pt x="696" y="1"/>
                </a:cubicBezTo>
                <a:cubicBezTo>
                  <a:pt x="652" y="0"/>
                  <a:pt x="470" y="1"/>
                  <a:pt x="470" y="1"/>
                </a:cubicBezTo>
                <a:cubicBezTo>
                  <a:pt x="470" y="1"/>
                  <a:pt x="456" y="0"/>
                  <a:pt x="447" y="19"/>
                </a:cubicBezTo>
                <a:cubicBezTo>
                  <a:pt x="439" y="37"/>
                  <a:pt x="273" y="359"/>
                  <a:pt x="272" y="360"/>
                </a:cubicBezTo>
                <a:cubicBezTo>
                  <a:pt x="272" y="362"/>
                  <a:pt x="262" y="385"/>
                  <a:pt x="250" y="360"/>
                </a:cubicBezTo>
                <a:cubicBezTo>
                  <a:pt x="237" y="335"/>
                  <a:pt x="105" y="79"/>
                  <a:pt x="105" y="79"/>
                </a:cubicBezTo>
                <a:cubicBezTo>
                  <a:pt x="105" y="79"/>
                  <a:pt x="95" y="60"/>
                  <a:pt x="118" y="60"/>
                </a:cubicBezTo>
                <a:cubicBezTo>
                  <a:pt x="141" y="60"/>
                  <a:pt x="236" y="60"/>
                  <a:pt x="236" y="60"/>
                </a:cubicBezTo>
                <a:cubicBezTo>
                  <a:pt x="236" y="60"/>
                  <a:pt x="249" y="60"/>
                  <a:pt x="258" y="82"/>
                </a:cubicBezTo>
                <a:cubicBezTo>
                  <a:pt x="279" y="124"/>
                  <a:pt x="302" y="166"/>
                  <a:pt x="323" y="207"/>
                </a:cubicBezTo>
                <a:cubicBezTo>
                  <a:pt x="324" y="208"/>
                  <a:pt x="324" y="208"/>
                  <a:pt x="325" y="207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182382" y="2477644"/>
            <a:ext cx="582723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商务简约工作总结计划</a:t>
            </a:r>
            <a:endParaRPr lang="zh-CN" altLang="en-US" sz="4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445257" y="3911516"/>
            <a:ext cx="5301487" cy="613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Lorem ipsum dolor sit amet, consectetuer adipiscing elit. Maecenas porttitor congue massa. 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Fusce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posuere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45257" y="3522688"/>
            <a:ext cx="530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工作总结 总结计划 年中总结 述职报告 竞聘演讲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: 圆角 12"/>
          <p:cNvSpPr/>
          <p:nvPr/>
        </p:nvSpPr>
        <p:spPr>
          <a:xfrm>
            <a:off x="2949103" y="4996070"/>
            <a:ext cx="1689158" cy="477078"/>
          </a:xfrm>
          <a:prstGeom prst="roundRect">
            <a:avLst>
              <a:gd name="adj" fmla="val 50000"/>
            </a:avLst>
          </a:prstGeom>
          <a:solidFill>
            <a:srgbClr val="95D9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角 14"/>
          <p:cNvSpPr/>
          <p:nvPr/>
        </p:nvSpPr>
        <p:spPr>
          <a:xfrm>
            <a:off x="3644326" y="5032793"/>
            <a:ext cx="918228" cy="4036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2983393" y="5080720"/>
            <a:ext cx="73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汇报人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750448" y="5080719"/>
            <a:ext cx="73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摩卡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: 圆角 17"/>
          <p:cNvSpPr/>
          <p:nvPr/>
        </p:nvSpPr>
        <p:spPr>
          <a:xfrm>
            <a:off x="7361927" y="4996070"/>
            <a:ext cx="1689158" cy="477078"/>
          </a:xfrm>
          <a:prstGeom prst="roundRect">
            <a:avLst>
              <a:gd name="adj" fmla="val 50000"/>
            </a:avLst>
          </a:prstGeom>
          <a:solidFill>
            <a:srgbClr val="95D9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: 圆角 18"/>
          <p:cNvSpPr/>
          <p:nvPr/>
        </p:nvSpPr>
        <p:spPr>
          <a:xfrm>
            <a:off x="8057150" y="5032793"/>
            <a:ext cx="918228" cy="4036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7396217" y="5080720"/>
            <a:ext cx="73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部门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163272" y="5080719"/>
            <a:ext cx="73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市场部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578715" y="5603680"/>
            <a:ext cx="2613285" cy="1269310"/>
          </a:xfrm>
          <a:prstGeom prst="rect">
            <a:avLst/>
          </a:prstGeom>
        </p:spPr>
      </p:pic>
      <p:pic>
        <p:nvPicPr>
          <p:cNvPr id="8" name="图形 7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" y="0"/>
            <a:ext cx="2353456" cy="1127007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542002" y="16077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标题文字</a:t>
            </a:r>
            <a:endParaRPr lang="zh-CN" altLang="en-US" dirty="0">
              <a:solidFill>
                <a:srgbClr val="262E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258904" y="441859"/>
            <a:ext cx="367419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050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Lorem ipsum dolor sit </a:t>
            </a:r>
            <a:r>
              <a:rPr lang="en-US" altLang="zh-CN" sz="1050" dirty="0" err="1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amet</a:t>
            </a:r>
            <a:r>
              <a:rPr lang="en-US" altLang="zh-CN" sz="1050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1050" dirty="0" err="1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consec</a:t>
            </a:r>
            <a:endParaRPr lang="zh-CN" altLang="en-US" sz="1050" dirty="0">
              <a:solidFill>
                <a:srgbClr val="262E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14"/>
          <p:cNvSpPr txBox="1"/>
          <p:nvPr/>
        </p:nvSpPr>
        <p:spPr>
          <a:xfrm>
            <a:off x="1815848" y="4312546"/>
            <a:ext cx="108961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cs typeface="Arial" panose="020B0604020202020204" pitchFamily="34" charset="0"/>
              </a:rPr>
              <a:t>2015</a:t>
            </a:r>
            <a:endParaRPr lang="ko-KR" altLang="en-US" sz="2400" b="1" dirty="0">
              <a:cs typeface="Arial" panose="020B0604020202020204" pitchFamily="34" charset="0"/>
            </a:endParaRPr>
          </a:p>
        </p:txBody>
      </p:sp>
      <p:sp>
        <p:nvSpPr>
          <p:cNvPr id="11" name="TextBox 15"/>
          <p:cNvSpPr txBox="1"/>
          <p:nvPr/>
        </p:nvSpPr>
        <p:spPr>
          <a:xfrm>
            <a:off x="3812164" y="2767379"/>
            <a:ext cx="108961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cs typeface="Arial" panose="020B0604020202020204" pitchFamily="34" charset="0"/>
              </a:rPr>
              <a:t>2016</a:t>
            </a:r>
            <a:endParaRPr lang="ko-KR" altLang="en-US" sz="2400" b="1" dirty="0">
              <a:cs typeface="Arial" panose="020B0604020202020204" pitchFamily="34" charset="0"/>
            </a:endParaRPr>
          </a:p>
        </p:txBody>
      </p:sp>
      <p:sp>
        <p:nvSpPr>
          <p:cNvPr id="12" name="TextBox 16"/>
          <p:cNvSpPr txBox="1"/>
          <p:nvPr/>
        </p:nvSpPr>
        <p:spPr>
          <a:xfrm>
            <a:off x="5808480" y="4312546"/>
            <a:ext cx="108961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cs typeface="Arial" panose="020B0604020202020204" pitchFamily="34" charset="0"/>
              </a:rPr>
              <a:t>2017</a:t>
            </a:r>
            <a:endParaRPr lang="ko-KR" altLang="en-US" sz="2400" b="1" dirty="0">
              <a:cs typeface="Arial" panose="020B0604020202020204" pitchFamily="34" charset="0"/>
            </a:endParaRPr>
          </a:p>
        </p:txBody>
      </p:sp>
      <p:sp>
        <p:nvSpPr>
          <p:cNvPr id="13" name="TextBox 17"/>
          <p:cNvSpPr txBox="1"/>
          <p:nvPr/>
        </p:nvSpPr>
        <p:spPr>
          <a:xfrm>
            <a:off x="7804797" y="2767379"/>
            <a:ext cx="108961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cs typeface="Arial" panose="020B0604020202020204" pitchFamily="34" charset="0"/>
              </a:rPr>
              <a:t>2018</a:t>
            </a:r>
            <a:endParaRPr lang="ko-KR" altLang="en-US" sz="2400" b="1" dirty="0">
              <a:cs typeface="Arial" panose="020B0604020202020204" pitchFamily="34" charset="0"/>
            </a:endParaRPr>
          </a:p>
        </p:txBody>
      </p:sp>
      <p:grpSp>
        <p:nvGrpSpPr>
          <p:cNvPr id="14" name="Group 22"/>
          <p:cNvGrpSpPr/>
          <p:nvPr/>
        </p:nvGrpSpPr>
        <p:grpSpPr>
          <a:xfrm>
            <a:off x="1151962" y="3419164"/>
            <a:ext cx="9313035" cy="647793"/>
            <a:chOff x="1043608" y="2720597"/>
            <a:chExt cx="7525362" cy="523447"/>
          </a:xfrm>
        </p:grpSpPr>
        <p:grpSp>
          <p:nvGrpSpPr>
            <p:cNvPr id="15" name="Group 21"/>
            <p:cNvGrpSpPr/>
            <p:nvPr/>
          </p:nvGrpSpPr>
          <p:grpSpPr>
            <a:xfrm>
              <a:off x="1233143" y="2743607"/>
              <a:ext cx="7083799" cy="500437"/>
              <a:chOff x="1233143" y="2743607"/>
              <a:chExt cx="7083799" cy="500437"/>
            </a:xfrm>
          </p:grpSpPr>
          <p:sp>
            <p:nvSpPr>
              <p:cNvPr id="22" name="Freeform 11"/>
              <p:cNvSpPr/>
              <p:nvPr/>
            </p:nvSpPr>
            <p:spPr>
              <a:xfrm rot="10800000">
                <a:off x="6087980" y="2749664"/>
                <a:ext cx="2228962" cy="249106"/>
              </a:xfrm>
              <a:custGeom>
                <a:avLst/>
                <a:gdLst>
                  <a:gd name="connsiteX0" fmla="*/ 0 w 1609344"/>
                  <a:gd name="connsiteY0" fmla="*/ 0 h 296266"/>
                  <a:gd name="connsiteX1" fmla="*/ 599846 w 1609344"/>
                  <a:gd name="connsiteY1" fmla="*/ 10973 h 296266"/>
                  <a:gd name="connsiteX2" fmla="*/ 676656 w 1609344"/>
                  <a:gd name="connsiteY2" fmla="*/ 274320 h 296266"/>
                  <a:gd name="connsiteX3" fmla="*/ 947318 w 1609344"/>
                  <a:gd name="connsiteY3" fmla="*/ 296266 h 296266"/>
                  <a:gd name="connsiteX4" fmla="*/ 1031443 w 1609344"/>
                  <a:gd name="connsiteY4" fmla="*/ 14631 h 296266"/>
                  <a:gd name="connsiteX5" fmla="*/ 1609344 w 1609344"/>
                  <a:gd name="connsiteY5" fmla="*/ 14631 h 296266"/>
                  <a:gd name="connsiteX0-1" fmla="*/ 0 w 1604581"/>
                  <a:gd name="connsiteY0-2" fmla="*/ 0 h 291504"/>
                  <a:gd name="connsiteX1-3" fmla="*/ 595083 w 1604581"/>
                  <a:gd name="connsiteY1-4" fmla="*/ 6211 h 291504"/>
                  <a:gd name="connsiteX2-5" fmla="*/ 671893 w 1604581"/>
                  <a:gd name="connsiteY2-6" fmla="*/ 269558 h 291504"/>
                  <a:gd name="connsiteX3-7" fmla="*/ 942555 w 1604581"/>
                  <a:gd name="connsiteY3-8" fmla="*/ 291504 h 291504"/>
                  <a:gd name="connsiteX4-9" fmla="*/ 1026680 w 1604581"/>
                  <a:gd name="connsiteY4-10" fmla="*/ 9869 h 291504"/>
                  <a:gd name="connsiteX5-11" fmla="*/ 1604581 w 1604581"/>
                  <a:gd name="connsiteY5-12" fmla="*/ 9869 h 291504"/>
                  <a:gd name="connsiteX0-13" fmla="*/ 0 w 1604581"/>
                  <a:gd name="connsiteY0-14" fmla="*/ 933 h 292437"/>
                  <a:gd name="connsiteX1-15" fmla="*/ 595083 w 1604581"/>
                  <a:gd name="connsiteY1-16" fmla="*/ 0 h 292437"/>
                  <a:gd name="connsiteX2-17" fmla="*/ 671893 w 1604581"/>
                  <a:gd name="connsiteY2-18" fmla="*/ 270491 h 292437"/>
                  <a:gd name="connsiteX3-19" fmla="*/ 942555 w 1604581"/>
                  <a:gd name="connsiteY3-20" fmla="*/ 292437 h 292437"/>
                  <a:gd name="connsiteX4-21" fmla="*/ 1026680 w 1604581"/>
                  <a:gd name="connsiteY4-22" fmla="*/ 10802 h 292437"/>
                  <a:gd name="connsiteX5-23" fmla="*/ 1604581 w 1604581"/>
                  <a:gd name="connsiteY5-24" fmla="*/ 10802 h 292437"/>
                  <a:gd name="connsiteX0-25" fmla="*/ 0 w 1604581"/>
                  <a:gd name="connsiteY0-26" fmla="*/ 933 h 292437"/>
                  <a:gd name="connsiteX1-27" fmla="*/ 595083 w 1604581"/>
                  <a:gd name="connsiteY1-28" fmla="*/ 0 h 292437"/>
                  <a:gd name="connsiteX2-29" fmla="*/ 671893 w 1604581"/>
                  <a:gd name="connsiteY2-30" fmla="*/ 270491 h 292437"/>
                  <a:gd name="connsiteX3-31" fmla="*/ 942555 w 1604581"/>
                  <a:gd name="connsiteY3-32" fmla="*/ 292437 h 292437"/>
                  <a:gd name="connsiteX4-33" fmla="*/ 1026680 w 1604581"/>
                  <a:gd name="connsiteY4-34" fmla="*/ 3658 h 292437"/>
                  <a:gd name="connsiteX5-35" fmla="*/ 1604581 w 1604581"/>
                  <a:gd name="connsiteY5-36" fmla="*/ 10802 h 292437"/>
                  <a:gd name="connsiteX0-37" fmla="*/ 0 w 1604581"/>
                  <a:gd name="connsiteY0-38" fmla="*/ 933 h 292437"/>
                  <a:gd name="connsiteX1-39" fmla="*/ 595083 w 1604581"/>
                  <a:gd name="connsiteY1-40" fmla="*/ 0 h 292437"/>
                  <a:gd name="connsiteX2-41" fmla="*/ 671893 w 1604581"/>
                  <a:gd name="connsiteY2-42" fmla="*/ 270491 h 292437"/>
                  <a:gd name="connsiteX3-43" fmla="*/ 942555 w 1604581"/>
                  <a:gd name="connsiteY3-44" fmla="*/ 292437 h 292437"/>
                  <a:gd name="connsiteX4-45" fmla="*/ 1026680 w 1604581"/>
                  <a:gd name="connsiteY4-46" fmla="*/ 3658 h 292437"/>
                  <a:gd name="connsiteX5-47" fmla="*/ 1604581 w 1604581"/>
                  <a:gd name="connsiteY5-48" fmla="*/ 1277 h 292437"/>
                  <a:gd name="connsiteX0-49" fmla="*/ 0 w 1604581"/>
                  <a:gd name="connsiteY0-50" fmla="*/ 933 h 271006"/>
                  <a:gd name="connsiteX1-51" fmla="*/ 595083 w 1604581"/>
                  <a:gd name="connsiteY1-52" fmla="*/ 0 h 271006"/>
                  <a:gd name="connsiteX2-53" fmla="*/ 671893 w 1604581"/>
                  <a:gd name="connsiteY2-54" fmla="*/ 270491 h 271006"/>
                  <a:gd name="connsiteX3-55" fmla="*/ 947318 w 1604581"/>
                  <a:gd name="connsiteY3-56" fmla="*/ 271006 h 271006"/>
                  <a:gd name="connsiteX4-57" fmla="*/ 1026680 w 1604581"/>
                  <a:gd name="connsiteY4-58" fmla="*/ 3658 h 271006"/>
                  <a:gd name="connsiteX5-59" fmla="*/ 1604581 w 1604581"/>
                  <a:gd name="connsiteY5-60" fmla="*/ 1277 h 271006"/>
                  <a:gd name="connsiteX0-61" fmla="*/ 0 w 1604581"/>
                  <a:gd name="connsiteY0-62" fmla="*/ 933 h 273387"/>
                  <a:gd name="connsiteX1-63" fmla="*/ 595083 w 1604581"/>
                  <a:gd name="connsiteY1-64" fmla="*/ 0 h 273387"/>
                  <a:gd name="connsiteX2-65" fmla="*/ 671893 w 1604581"/>
                  <a:gd name="connsiteY2-66" fmla="*/ 270491 h 273387"/>
                  <a:gd name="connsiteX3-67" fmla="*/ 937793 w 1604581"/>
                  <a:gd name="connsiteY3-68" fmla="*/ 273387 h 273387"/>
                  <a:gd name="connsiteX4-69" fmla="*/ 1026680 w 1604581"/>
                  <a:gd name="connsiteY4-70" fmla="*/ 3658 h 273387"/>
                  <a:gd name="connsiteX5-71" fmla="*/ 1604581 w 1604581"/>
                  <a:gd name="connsiteY5-72" fmla="*/ 1277 h 273387"/>
                  <a:gd name="connsiteX0-73" fmla="*/ 0 w 1616487"/>
                  <a:gd name="connsiteY0-74" fmla="*/ 933 h 273387"/>
                  <a:gd name="connsiteX1-75" fmla="*/ 595083 w 1616487"/>
                  <a:gd name="connsiteY1-76" fmla="*/ 0 h 273387"/>
                  <a:gd name="connsiteX2-77" fmla="*/ 671893 w 1616487"/>
                  <a:gd name="connsiteY2-78" fmla="*/ 270491 h 273387"/>
                  <a:gd name="connsiteX3-79" fmla="*/ 937793 w 1616487"/>
                  <a:gd name="connsiteY3-80" fmla="*/ 273387 h 273387"/>
                  <a:gd name="connsiteX4-81" fmla="*/ 1026680 w 1616487"/>
                  <a:gd name="connsiteY4-82" fmla="*/ 3658 h 273387"/>
                  <a:gd name="connsiteX5-83" fmla="*/ 1616487 w 1616487"/>
                  <a:gd name="connsiteY5-84" fmla="*/ 1277 h 273387"/>
                  <a:gd name="connsiteX0-85" fmla="*/ 0 w 1616487"/>
                  <a:gd name="connsiteY0-86" fmla="*/ 933 h 273387"/>
                  <a:gd name="connsiteX1-87" fmla="*/ 595083 w 1616487"/>
                  <a:gd name="connsiteY1-88" fmla="*/ 0 h 273387"/>
                  <a:gd name="connsiteX2-89" fmla="*/ 671893 w 1616487"/>
                  <a:gd name="connsiteY2-90" fmla="*/ 270491 h 273387"/>
                  <a:gd name="connsiteX3-91" fmla="*/ 937793 w 1616487"/>
                  <a:gd name="connsiteY3-92" fmla="*/ 273387 h 273387"/>
                  <a:gd name="connsiteX4-93" fmla="*/ 1026680 w 1616487"/>
                  <a:gd name="connsiteY4-94" fmla="*/ 3658 h 273387"/>
                  <a:gd name="connsiteX5-95" fmla="*/ 1616487 w 1616487"/>
                  <a:gd name="connsiteY5-96" fmla="*/ 1277 h 273387"/>
                  <a:gd name="connsiteX0-97" fmla="*/ 0 w 1616487"/>
                  <a:gd name="connsiteY0-98" fmla="*/ 933 h 286293"/>
                  <a:gd name="connsiteX1-99" fmla="*/ 595083 w 1616487"/>
                  <a:gd name="connsiteY1-100" fmla="*/ 0 h 286293"/>
                  <a:gd name="connsiteX2-101" fmla="*/ 671893 w 1616487"/>
                  <a:gd name="connsiteY2-102" fmla="*/ 270491 h 286293"/>
                  <a:gd name="connsiteX3-103" fmla="*/ 937793 w 1616487"/>
                  <a:gd name="connsiteY3-104" fmla="*/ 273387 h 286293"/>
                  <a:gd name="connsiteX4-105" fmla="*/ 1026680 w 1616487"/>
                  <a:gd name="connsiteY4-106" fmla="*/ 3658 h 286293"/>
                  <a:gd name="connsiteX5-107" fmla="*/ 1616487 w 1616487"/>
                  <a:gd name="connsiteY5-108" fmla="*/ 1277 h 286293"/>
                  <a:gd name="connsiteX0-109" fmla="*/ 0 w 1616487"/>
                  <a:gd name="connsiteY0-110" fmla="*/ 933 h 302673"/>
                  <a:gd name="connsiteX1-111" fmla="*/ 595083 w 1616487"/>
                  <a:gd name="connsiteY1-112" fmla="*/ 0 h 302673"/>
                  <a:gd name="connsiteX2-113" fmla="*/ 671893 w 1616487"/>
                  <a:gd name="connsiteY2-114" fmla="*/ 270491 h 302673"/>
                  <a:gd name="connsiteX3-115" fmla="*/ 937793 w 1616487"/>
                  <a:gd name="connsiteY3-116" fmla="*/ 273387 h 302673"/>
                  <a:gd name="connsiteX4-117" fmla="*/ 1026680 w 1616487"/>
                  <a:gd name="connsiteY4-118" fmla="*/ 3658 h 302673"/>
                  <a:gd name="connsiteX5-119" fmla="*/ 1616487 w 1616487"/>
                  <a:gd name="connsiteY5-120" fmla="*/ 1277 h 302673"/>
                  <a:gd name="connsiteX0-121" fmla="*/ 0 w 1616487"/>
                  <a:gd name="connsiteY0-122" fmla="*/ 933 h 302673"/>
                  <a:gd name="connsiteX1-123" fmla="*/ 595083 w 1616487"/>
                  <a:gd name="connsiteY1-124" fmla="*/ 0 h 302673"/>
                  <a:gd name="connsiteX2-125" fmla="*/ 671893 w 1616487"/>
                  <a:gd name="connsiteY2-126" fmla="*/ 270491 h 302673"/>
                  <a:gd name="connsiteX3-127" fmla="*/ 937793 w 1616487"/>
                  <a:gd name="connsiteY3-128" fmla="*/ 273387 h 302673"/>
                  <a:gd name="connsiteX4-129" fmla="*/ 1026680 w 1616487"/>
                  <a:gd name="connsiteY4-130" fmla="*/ 3658 h 302673"/>
                  <a:gd name="connsiteX5-131" fmla="*/ 1616487 w 1616487"/>
                  <a:gd name="connsiteY5-132" fmla="*/ 1277 h 302673"/>
                  <a:gd name="connsiteX0-133" fmla="*/ 0 w 1616487"/>
                  <a:gd name="connsiteY0-134" fmla="*/ 933 h 298825"/>
                  <a:gd name="connsiteX1-135" fmla="*/ 595083 w 1616487"/>
                  <a:gd name="connsiteY1-136" fmla="*/ 0 h 298825"/>
                  <a:gd name="connsiteX2-137" fmla="*/ 671893 w 1616487"/>
                  <a:gd name="connsiteY2-138" fmla="*/ 270491 h 298825"/>
                  <a:gd name="connsiteX3-139" fmla="*/ 937793 w 1616487"/>
                  <a:gd name="connsiteY3-140" fmla="*/ 273387 h 298825"/>
                  <a:gd name="connsiteX4-141" fmla="*/ 1026680 w 1616487"/>
                  <a:gd name="connsiteY4-142" fmla="*/ 3658 h 298825"/>
                  <a:gd name="connsiteX5-143" fmla="*/ 1616487 w 1616487"/>
                  <a:gd name="connsiteY5-144" fmla="*/ 1277 h 298825"/>
                  <a:gd name="connsiteX0-145" fmla="*/ 0 w 1616487"/>
                  <a:gd name="connsiteY0-146" fmla="*/ 933 h 304982"/>
                  <a:gd name="connsiteX1-147" fmla="*/ 595083 w 1616487"/>
                  <a:gd name="connsiteY1-148" fmla="*/ 0 h 304982"/>
                  <a:gd name="connsiteX2-149" fmla="*/ 681418 w 1616487"/>
                  <a:gd name="connsiteY2-150" fmla="*/ 282397 h 304982"/>
                  <a:gd name="connsiteX3-151" fmla="*/ 937793 w 1616487"/>
                  <a:gd name="connsiteY3-152" fmla="*/ 273387 h 304982"/>
                  <a:gd name="connsiteX4-153" fmla="*/ 1026680 w 1616487"/>
                  <a:gd name="connsiteY4-154" fmla="*/ 3658 h 304982"/>
                  <a:gd name="connsiteX5-155" fmla="*/ 1616487 w 1616487"/>
                  <a:gd name="connsiteY5-156" fmla="*/ 1277 h 304982"/>
                  <a:gd name="connsiteX0-157" fmla="*/ 0 w 1616487"/>
                  <a:gd name="connsiteY0-158" fmla="*/ 933 h 304982"/>
                  <a:gd name="connsiteX1-159" fmla="*/ 595083 w 1616487"/>
                  <a:gd name="connsiteY1-160" fmla="*/ 0 h 304982"/>
                  <a:gd name="connsiteX2-161" fmla="*/ 681418 w 1616487"/>
                  <a:gd name="connsiteY2-162" fmla="*/ 282397 h 304982"/>
                  <a:gd name="connsiteX3-163" fmla="*/ 937793 w 1616487"/>
                  <a:gd name="connsiteY3-164" fmla="*/ 273387 h 304982"/>
                  <a:gd name="connsiteX4-165" fmla="*/ 1026680 w 1616487"/>
                  <a:gd name="connsiteY4-166" fmla="*/ 3658 h 304982"/>
                  <a:gd name="connsiteX5-167" fmla="*/ 1616487 w 1616487"/>
                  <a:gd name="connsiteY5-168" fmla="*/ 1277 h 304982"/>
                  <a:gd name="connsiteX0-169" fmla="*/ 0 w 1616487"/>
                  <a:gd name="connsiteY0-170" fmla="*/ 933 h 304982"/>
                  <a:gd name="connsiteX1-171" fmla="*/ 595083 w 1616487"/>
                  <a:gd name="connsiteY1-172" fmla="*/ 0 h 304982"/>
                  <a:gd name="connsiteX2-173" fmla="*/ 681418 w 1616487"/>
                  <a:gd name="connsiteY2-174" fmla="*/ 282397 h 304982"/>
                  <a:gd name="connsiteX3-175" fmla="*/ 937793 w 1616487"/>
                  <a:gd name="connsiteY3-176" fmla="*/ 273387 h 304982"/>
                  <a:gd name="connsiteX4-177" fmla="*/ 1026680 w 1616487"/>
                  <a:gd name="connsiteY4-178" fmla="*/ 3658 h 304982"/>
                  <a:gd name="connsiteX5-179" fmla="*/ 1616487 w 1616487"/>
                  <a:gd name="connsiteY5-180" fmla="*/ 1277 h 304982"/>
                  <a:gd name="connsiteX0-181" fmla="*/ 0 w 1616487"/>
                  <a:gd name="connsiteY0-182" fmla="*/ 933 h 306013"/>
                  <a:gd name="connsiteX1-183" fmla="*/ 595083 w 1616487"/>
                  <a:gd name="connsiteY1-184" fmla="*/ 0 h 306013"/>
                  <a:gd name="connsiteX2-185" fmla="*/ 681418 w 1616487"/>
                  <a:gd name="connsiteY2-186" fmla="*/ 282397 h 306013"/>
                  <a:gd name="connsiteX3-187" fmla="*/ 947318 w 1616487"/>
                  <a:gd name="connsiteY3-188" fmla="*/ 275768 h 306013"/>
                  <a:gd name="connsiteX4-189" fmla="*/ 1026680 w 1616487"/>
                  <a:gd name="connsiteY4-190" fmla="*/ 3658 h 306013"/>
                  <a:gd name="connsiteX5-191" fmla="*/ 1616487 w 1616487"/>
                  <a:gd name="connsiteY5-192" fmla="*/ 1277 h 306013"/>
                  <a:gd name="connsiteX0-193" fmla="*/ 0 w 1616487"/>
                  <a:gd name="connsiteY0-194" fmla="*/ 933 h 306013"/>
                  <a:gd name="connsiteX1-195" fmla="*/ 595083 w 1616487"/>
                  <a:gd name="connsiteY1-196" fmla="*/ 0 h 306013"/>
                  <a:gd name="connsiteX2-197" fmla="*/ 681418 w 1616487"/>
                  <a:gd name="connsiteY2-198" fmla="*/ 282397 h 306013"/>
                  <a:gd name="connsiteX3-199" fmla="*/ 947318 w 1616487"/>
                  <a:gd name="connsiteY3-200" fmla="*/ 275768 h 306013"/>
                  <a:gd name="connsiteX4-201" fmla="*/ 1026680 w 1616487"/>
                  <a:gd name="connsiteY4-202" fmla="*/ 3658 h 306013"/>
                  <a:gd name="connsiteX5-203" fmla="*/ 1616487 w 1616487"/>
                  <a:gd name="connsiteY5-204" fmla="*/ 1277 h 306013"/>
                  <a:gd name="connsiteX0-205" fmla="*/ 0 w 1616487"/>
                  <a:gd name="connsiteY0-206" fmla="*/ 933 h 309444"/>
                  <a:gd name="connsiteX1-207" fmla="*/ 595083 w 1616487"/>
                  <a:gd name="connsiteY1-208" fmla="*/ 0 h 309444"/>
                  <a:gd name="connsiteX2-209" fmla="*/ 681418 w 1616487"/>
                  <a:gd name="connsiteY2-210" fmla="*/ 282397 h 309444"/>
                  <a:gd name="connsiteX3-211" fmla="*/ 947318 w 1616487"/>
                  <a:gd name="connsiteY3-212" fmla="*/ 275768 h 309444"/>
                  <a:gd name="connsiteX4-213" fmla="*/ 1026680 w 1616487"/>
                  <a:gd name="connsiteY4-214" fmla="*/ 3658 h 309444"/>
                  <a:gd name="connsiteX5-215" fmla="*/ 1616487 w 1616487"/>
                  <a:gd name="connsiteY5-216" fmla="*/ 1277 h 309444"/>
                  <a:gd name="connsiteX0-217" fmla="*/ 0 w 1616487"/>
                  <a:gd name="connsiteY0-218" fmla="*/ 933 h 313127"/>
                  <a:gd name="connsiteX1-219" fmla="*/ 595083 w 1616487"/>
                  <a:gd name="connsiteY1-220" fmla="*/ 0 h 313127"/>
                  <a:gd name="connsiteX2-221" fmla="*/ 681418 w 1616487"/>
                  <a:gd name="connsiteY2-222" fmla="*/ 282397 h 313127"/>
                  <a:gd name="connsiteX3-223" fmla="*/ 947318 w 1616487"/>
                  <a:gd name="connsiteY3-224" fmla="*/ 275768 h 313127"/>
                  <a:gd name="connsiteX4-225" fmla="*/ 1026680 w 1616487"/>
                  <a:gd name="connsiteY4-226" fmla="*/ 3658 h 313127"/>
                  <a:gd name="connsiteX5-227" fmla="*/ 1616487 w 1616487"/>
                  <a:gd name="connsiteY5-228" fmla="*/ 1277 h 313127"/>
                  <a:gd name="connsiteX0-229" fmla="*/ 0 w 1616487"/>
                  <a:gd name="connsiteY0-230" fmla="*/ 933 h 313127"/>
                  <a:gd name="connsiteX1-231" fmla="*/ 595083 w 1616487"/>
                  <a:gd name="connsiteY1-232" fmla="*/ 0 h 313127"/>
                  <a:gd name="connsiteX2-233" fmla="*/ 681418 w 1616487"/>
                  <a:gd name="connsiteY2-234" fmla="*/ 282397 h 313127"/>
                  <a:gd name="connsiteX3-235" fmla="*/ 947318 w 1616487"/>
                  <a:gd name="connsiteY3-236" fmla="*/ 275768 h 313127"/>
                  <a:gd name="connsiteX4-237" fmla="*/ 1026680 w 1616487"/>
                  <a:gd name="connsiteY4-238" fmla="*/ 3658 h 313127"/>
                  <a:gd name="connsiteX5-239" fmla="*/ 1616487 w 1616487"/>
                  <a:gd name="connsiteY5-240" fmla="*/ 1277 h 313127"/>
                  <a:gd name="connsiteX0-241" fmla="*/ 0 w 1616487"/>
                  <a:gd name="connsiteY0-242" fmla="*/ 933 h 314832"/>
                  <a:gd name="connsiteX1-243" fmla="*/ 595083 w 1616487"/>
                  <a:gd name="connsiteY1-244" fmla="*/ 0 h 314832"/>
                  <a:gd name="connsiteX2-245" fmla="*/ 681418 w 1616487"/>
                  <a:gd name="connsiteY2-246" fmla="*/ 282397 h 314832"/>
                  <a:gd name="connsiteX3-247" fmla="*/ 947318 w 1616487"/>
                  <a:gd name="connsiteY3-248" fmla="*/ 275768 h 314832"/>
                  <a:gd name="connsiteX4-249" fmla="*/ 1026680 w 1616487"/>
                  <a:gd name="connsiteY4-250" fmla="*/ 3658 h 314832"/>
                  <a:gd name="connsiteX5-251" fmla="*/ 1616487 w 1616487"/>
                  <a:gd name="connsiteY5-252" fmla="*/ 1277 h 314832"/>
                  <a:gd name="connsiteX0-253" fmla="*/ 0 w 1616487"/>
                  <a:gd name="connsiteY0-254" fmla="*/ 933 h 316689"/>
                  <a:gd name="connsiteX1-255" fmla="*/ 595083 w 1616487"/>
                  <a:gd name="connsiteY1-256" fmla="*/ 0 h 316689"/>
                  <a:gd name="connsiteX2-257" fmla="*/ 681418 w 1616487"/>
                  <a:gd name="connsiteY2-258" fmla="*/ 282397 h 316689"/>
                  <a:gd name="connsiteX3-259" fmla="*/ 947318 w 1616487"/>
                  <a:gd name="connsiteY3-260" fmla="*/ 275768 h 316689"/>
                  <a:gd name="connsiteX4-261" fmla="*/ 1026680 w 1616487"/>
                  <a:gd name="connsiteY4-262" fmla="*/ 3658 h 316689"/>
                  <a:gd name="connsiteX5-263" fmla="*/ 1616487 w 1616487"/>
                  <a:gd name="connsiteY5-264" fmla="*/ 1277 h 316689"/>
                  <a:gd name="connsiteX0-265" fmla="*/ 0 w 1616487"/>
                  <a:gd name="connsiteY0-266" fmla="*/ 933 h 316689"/>
                  <a:gd name="connsiteX1-267" fmla="*/ 595083 w 1616487"/>
                  <a:gd name="connsiteY1-268" fmla="*/ 0 h 316689"/>
                  <a:gd name="connsiteX2-269" fmla="*/ 681418 w 1616487"/>
                  <a:gd name="connsiteY2-270" fmla="*/ 282397 h 316689"/>
                  <a:gd name="connsiteX3-271" fmla="*/ 947318 w 1616487"/>
                  <a:gd name="connsiteY3-272" fmla="*/ 275768 h 316689"/>
                  <a:gd name="connsiteX4-273" fmla="*/ 1026680 w 1616487"/>
                  <a:gd name="connsiteY4-274" fmla="*/ 3658 h 316689"/>
                  <a:gd name="connsiteX5-275" fmla="*/ 1616487 w 1616487"/>
                  <a:gd name="connsiteY5-276" fmla="*/ 1277 h 316689"/>
                  <a:gd name="connsiteX0-277" fmla="*/ 0 w 1616487"/>
                  <a:gd name="connsiteY0-278" fmla="*/ 933 h 317539"/>
                  <a:gd name="connsiteX1-279" fmla="*/ 595083 w 1616487"/>
                  <a:gd name="connsiteY1-280" fmla="*/ 0 h 317539"/>
                  <a:gd name="connsiteX2-281" fmla="*/ 681418 w 1616487"/>
                  <a:gd name="connsiteY2-282" fmla="*/ 282397 h 317539"/>
                  <a:gd name="connsiteX3-283" fmla="*/ 947318 w 1616487"/>
                  <a:gd name="connsiteY3-284" fmla="*/ 275768 h 317539"/>
                  <a:gd name="connsiteX4-285" fmla="*/ 1026680 w 1616487"/>
                  <a:gd name="connsiteY4-286" fmla="*/ 3658 h 317539"/>
                  <a:gd name="connsiteX5-287" fmla="*/ 1616487 w 1616487"/>
                  <a:gd name="connsiteY5-288" fmla="*/ 1277 h 317539"/>
                  <a:gd name="connsiteX0-289" fmla="*/ 0 w 1616487"/>
                  <a:gd name="connsiteY0-290" fmla="*/ 933 h 314362"/>
                  <a:gd name="connsiteX1-291" fmla="*/ 595083 w 1616487"/>
                  <a:gd name="connsiteY1-292" fmla="*/ 0 h 314362"/>
                  <a:gd name="connsiteX2-293" fmla="*/ 681418 w 1616487"/>
                  <a:gd name="connsiteY2-294" fmla="*/ 282397 h 314362"/>
                  <a:gd name="connsiteX3-295" fmla="*/ 944937 w 1616487"/>
                  <a:gd name="connsiteY3-296" fmla="*/ 268624 h 314362"/>
                  <a:gd name="connsiteX4-297" fmla="*/ 1026680 w 1616487"/>
                  <a:gd name="connsiteY4-298" fmla="*/ 3658 h 314362"/>
                  <a:gd name="connsiteX5-299" fmla="*/ 1616487 w 1616487"/>
                  <a:gd name="connsiteY5-300" fmla="*/ 1277 h 314362"/>
                  <a:gd name="connsiteX0-301" fmla="*/ 0 w 2254841"/>
                  <a:gd name="connsiteY0-302" fmla="*/ 0 h 330682"/>
                  <a:gd name="connsiteX1-303" fmla="*/ 1233437 w 2254841"/>
                  <a:gd name="connsiteY1-304" fmla="*/ 16320 h 330682"/>
                  <a:gd name="connsiteX2-305" fmla="*/ 1319772 w 2254841"/>
                  <a:gd name="connsiteY2-306" fmla="*/ 298717 h 330682"/>
                  <a:gd name="connsiteX3-307" fmla="*/ 1583291 w 2254841"/>
                  <a:gd name="connsiteY3-308" fmla="*/ 284944 h 330682"/>
                  <a:gd name="connsiteX4-309" fmla="*/ 1665034 w 2254841"/>
                  <a:gd name="connsiteY4-310" fmla="*/ 19978 h 330682"/>
                  <a:gd name="connsiteX5-311" fmla="*/ 2254841 w 2254841"/>
                  <a:gd name="connsiteY5-312" fmla="*/ 17597 h 330682"/>
                  <a:gd name="connsiteX0-313" fmla="*/ 0 w 2228962"/>
                  <a:gd name="connsiteY0-314" fmla="*/ 9560 h 314362"/>
                  <a:gd name="connsiteX1-315" fmla="*/ 1207558 w 2228962"/>
                  <a:gd name="connsiteY1-316" fmla="*/ 0 h 314362"/>
                  <a:gd name="connsiteX2-317" fmla="*/ 1293893 w 2228962"/>
                  <a:gd name="connsiteY2-318" fmla="*/ 282397 h 314362"/>
                  <a:gd name="connsiteX3-319" fmla="*/ 1557412 w 2228962"/>
                  <a:gd name="connsiteY3-320" fmla="*/ 268624 h 314362"/>
                  <a:gd name="connsiteX4-321" fmla="*/ 1639155 w 2228962"/>
                  <a:gd name="connsiteY4-322" fmla="*/ 3658 h 314362"/>
                  <a:gd name="connsiteX5-323" fmla="*/ 2228962 w 2228962"/>
                  <a:gd name="connsiteY5-324" fmla="*/ 1277 h 314362"/>
                  <a:gd name="connsiteX0-325" fmla="*/ 0 w 2228962"/>
                  <a:gd name="connsiteY0-326" fmla="*/ 9560 h 295169"/>
                  <a:gd name="connsiteX1-327" fmla="*/ 1207558 w 2228962"/>
                  <a:gd name="connsiteY1-328" fmla="*/ 0 h 295169"/>
                  <a:gd name="connsiteX2-329" fmla="*/ 1293893 w 2228962"/>
                  <a:gd name="connsiteY2-330" fmla="*/ 236928 h 295169"/>
                  <a:gd name="connsiteX3-331" fmla="*/ 1557412 w 2228962"/>
                  <a:gd name="connsiteY3-332" fmla="*/ 268624 h 295169"/>
                  <a:gd name="connsiteX4-333" fmla="*/ 1639155 w 2228962"/>
                  <a:gd name="connsiteY4-334" fmla="*/ 3658 h 295169"/>
                  <a:gd name="connsiteX5-335" fmla="*/ 2228962 w 2228962"/>
                  <a:gd name="connsiteY5-336" fmla="*/ 1277 h 295169"/>
                  <a:gd name="connsiteX0-337" fmla="*/ 0 w 2228962"/>
                  <a:gd name="connsiteY0-338" fmla="*/ 9560 h 268624"/>
                  <a:gd name="connsiteX1-339" fmla="*/ 1207558 w 2228962"/>
                  <a:gd name="connsiteY1-340" fmla="*/ 0 h 268624"/>
                  <a:gd name="connsiteX2-341" fmla="*/ 1557412 w 2228962"/>
                  <a:gd name="connsiteY2-342" fmla="*/ 268624 h 268624"/>
                  <a:gd name="connsiteX3-343" fmla="*/ 1639155 w 2228962"/>
                  <a:gd name="connsiteY3-344" fmla="*/ 3658 h 268624"/>
                  <a:gd name="connsiteX4-345" fmla="*/ 2228962 w 2228962"/>
                  <a:gd name="connsiteY4-346" fmla="*/ 1277 h 268624"/>
                  <a:gd name="connsiteX0-347" fmla="*/ 0 w 2228962"/>
                  <a:gd name="connsiteY0-348" fmla="*/ 9560 h 238312"/>
                  <a:gd name="connsiteX1-349" fmla="*/ 1207558 w 2228962"/>
                  <a:gd name="connsiteY1-350" fmla="*/ 0 h 238312"/>
                  <a:gd name="connsiteX2-351" fmla="*/ 1466473 w 2228962"/>
                  <a:gd name="connsiteY2-352" fmla="*/ 238312 h 238312"/>
                  <a:gd name="connsiteX3-353" fmla="*/ 1639155 w 2228962"/>
                  <a:gd name="connsiteY3-354" fmla="*/ 3658 h 238312"/>
                  <a:gd name="connsiteX4-355" fmla="*/ 2228962 w 2228962"/>
                  <a:gd name="connsiteY4-356" fmla="*/ 1277 h 238312"/>
                  <a:gd name="connsiteX0-357" fmla="*/ 0 w 2228962"/>
                  <a:gd name="connsiteY0-358" fmla="*/ 9560 h 238312"/>
                  <a:gd name="connsiteX1-359" fmla="*/ 1207558 w 2228962"/>
                  <a:gd name="connsiteY1-360" fmla="*/ 0 h 238312"/>
                  <a:gd name="connsiteX2-361" fmla="*/ 1405847 w 2228962"/>
                  <a:gd name="connsiteY2-362" fmla="*/ 238312 h 238312"/>
                  <a:gd name="connsiteX3-363" fmla="*/ 1639155 w 2228962"/>
                  <a:gd name="connsiteY3-364" fmla="*/ 3658 h 238312"/>
                  <a:gd name="connsiteX4-365" fmla="*/ 2228962 w 2228962"/>
                  <a:gd name="connsiteY4-366" fmla="*/ 1277 h 238312"/>
                  <a:gd name="connsiteX0-367" fmla="*/ 0 w 2228962"/>
                  <a:gd name="connsiteY0-368" fmla="*/ 9560 h 238327"/>
                  <a:gd name="connsiteX1-369" fmla="*/ 1207558 w 2228962"/>
                  <a:gd name="connsiteY1-370" fmla="*/ 0 h 238327"/>
                  <a:gd name="connsiteX2-371" fmla="*/ 1405847 w 2228962"/>
                  <a:gd name="connsiteY2-372" fmla="*/ 238312 h 238327"/>
                  <a:gd name="connsiteX3-373" fmla="*/ 1639155 w 2228962"/>
                  <a:gd name="connsiteY3-374" fmla="*/ 3658 h 238327"/>
                  <a:gd name="connsiteX4-375" fmla="*/ 2228962 w 2228962"/>
                  <a:gd name="connsiteY4-376" fmla="*/ 1277 h 238327"/>
                  <a:gd name="connsiteX0-377" fmla="*/ 0 w 2228962"/>
                  <a:gd name="connsiteY0-378" fmla="*/ 9560 h 238327"/>
                  <a:gd name="connsiteX1-379" fmla="*/ 1207558 w 2228962"/>
                  <a:gd name="connsiteY1-380" fmla="*/ 0 h 238327"/>
                  <a:gd name="connsiteX2-381" fmla="*/ 1405847 w 2228962"/>
                  <a:gd name="connsiteY2-382" fmla="*/ 238312 h 238327"/>
                  <a:gd name="connsiteX3-383" fmla="*/ 1639155 w 2228962"/>
                  <a:gd name="connsiteY3-384" fmla="*/ 3658 h 238327"/>
                  <a:gd name="connsiteX4-385" fmla="*/ 2228962 w 2228962"/>
                  <a:gd name="connsiteY4-386" fmla="*/ 1277 h 238327"/>
                  <a:gd name="connsiteX0-387" fmla="*/ 0 w 2228962"/>
                  <a:gd name="connsiteY0-388" fmla="*/ 9560 h 238314"/>
                  <a:gd name="connsiteX1-389" fmla="*/ 1207558 w 2228962"/>
                  <a:gd name="connsiteY1-390" fmla="*/ 0 h 238314"/>
                  <a:gd name="connsiteX2-391" fmla="*/ 1405847 w 2228962"/>
                  <a:gd name="connsiteY2-392" fmla="*/ 238312 h 238314"/>
                  <a:gd name="connsiteX3-393" fmla="*/ 1639155 w 2228962"/>
                  <a:gd name="connsiteY3-394" fmla="*/ 3658 h 238314"/>
                  <a:gd name="connsiteX4-395" fmla="*/ 2228962 w 2228962"/>
                  <a:gd name="connsiteY4-396" fmla="*/ 1277 h 238314"/>
                  <a:gd name="connsiteX0-397" fmla="*/ 0 w 2228962"/>
                  <a:gd name="connsiteY0-398" fmla="*/ 9560 h 239500"/>
                  <a:gd name="connsiteX1-399" fmla="*/ 1207558 w 2228962"/>
                  <a:gd name="connsiteY1-400" fmla="*/ 0 h 239500"/>
                  <a:gd name="connsiteX2-401" fmla="*/ 1405847 w 2228962"/>
                  <a:gd name="connsiteY2-402" fmla="*/ 238312 h 239500"/>
                  <a:gd name="connsiteX3-403" fmla="*/ 1639155 w 2228962"/>
                  <a:gd name="connsiteY3-404" fmla="*/ 3658 h 239500"/>
                  <a:gd name="connsiteX4-405" fmla="*/ 2228962 w 2228962"/>
                  <a:gd name="connsiteY4-406" fmla="*/ 1277 h 239500"/>
                  <a:gd name="connsiteX0-407" fmla="*/ 0 w 2228962"/>
                  <a:gd name="connsiteY0-408" fmla="*/ 9560 h 239500"/>
                  <a:gd name="connsiteX1-409" fmla="*/ 1207558 w 2228962"/>
                  <a:gd name="connsiteY1-410" fmla="*/ 0 h 239500"/>
                  <a:gd name="connsiteX2-411" fmla="*/ 1405847 w 2228962"/>
                  <a:gd name="connsiteY2-412" fmla="*/ 238312 h 239500"/>
                  <a:gd name="connsiteX3-413" fmla="*/ 1639155 w 2228962"/>
                  <a:gd name="connsiteY3-414" fmla="*/ 3658 h 239500"/>
                  <a:gd name="connsiteX4-415" fmla="*/ 2228962 w 2228962"/>
                  <a:gd name="connsiteY4-416" fmla="*/ 1277 h 239500"/>
                  <a:gd name="connsiteX0-417" fmla="*/ 0 w 2228962"/>
                  <a:gd name="connsiteY0-418" fmla="*/ 9560 h 239500"/>
                  <a:gd name="connsiteX1-419" fmla="*/ 1207558 w 2228962"/>
                  <a:gd name="connsiteY1-420" fmla="*/ 0 h 239500"/>
                  <a:gd name="connsiteX2-421" fmla="*/ 1405847 w 2228962"/>
                  <a:gd name="connsiteY2-422" fmla="*/ 238312 h 239500"/>
                  <a:gd name="connsiteX3-423" fmla="*/ 1639155 w 2228962"/>
                  <a:gd name="connsiteY3-424" fmla="*/ 3658 h 239500"/>
                  <a:gd name="connsiteX4-425" fmla="*/ 2228962 w 2228962"/>
                  <a:gd name="connsiteY4-426" fmla="*/ 1277 h 239500"/>
                  <a:gd name="connsiteX0-427" fmla="*/ 0 w 2228962"/>
                  <a:gd name="connsiteY0-428" fmla="*/ 9560 h 239500"/>
                  <a:gd name="connsiteX1-429" fmla="*/ 1207558 w 2228962"/>
                  <a:gd name="connsiteY1-430" fmla="*/ 0 h 239500"/>
                  <a:gd name="connsiteX2-431" fmla="*/ 1405847 w 2228962"/>
                  <a:gd name="connsiteY2-432" fmla="*/ 238312 h 239500"/>
                  <a:gd name="connsiteX3-433" fmla="*/ 1639155 w 2228962"/>
                  <a:gd name="connsiteY3-434" fmla="*/ 3658 h 239500"/>
                  <a:gd name="connsiteX4-435" fmla="*/ 2228962 w 2228962"/>
                  <a:gd name="connsiteY4-436" fmla="*/ 1277 h 239500"/>
                  <a:gd name="connsiteX0-437" fmla="*/ 0 w 2228962"/>
                  <a:gd name="connsiteY0-438" fmla="*/ 9560 h 239500"/>
                  <a:gd name="connsiteX1-439" fmla="*/ 1207558 w 2228962"/>
                  <a:gd name="connsiteY1-440" fmla="*/ 0 h 239500"/>
                  <a:gd name="connsiteX2-441" fmla="*/ 1405847 w 2228962"/>
                  <a:gd name="connsiteY2-442" fmla="*/ 238312 h 239500"/>
                  <a:gd name="connsiteX3-443" fmla="*/ 1639155 w 2228962"/>
                  <a:gd name="connsiteY3-444" fmla="*/ 3658 h 239500"/>
                  <a:gd name="connsiteX4-445" fmla="*/ 2228962 w 2228962"/>
                  <a:gd name="connsiteY4-446" fmla="*/ 1277 h 239500"/>
                  <a:gd name="connsiteX0-447" fmla="*/ 0 w 2228962"/>
                  <a:gd name="connsiteY0-448" fmla="*/ 9560 h 239500"/>
                  <a:gd name="connsiteX1-449" fmla="*/ 1207558 w 2228962"/>
                  <a:gd name="connsiteY1-450" fmla="*/ 0 h 239500"/>
                  <a:gd name="connsiteX2-451" fmla="*/ 1405847 w 2228962"/>
                  <a:gd name="connsiteY2-452" fmla="*/ 238312 h 239500"/>
                  <a:gd name="connsiteX3-453" fmla="*/ 1639155 w 2228962"/>
                  <a:gd name="connsiteY3-454" fmla="*/ 3658 h 239500"/>
                  <a:gd name="connsiteX4-455" fmla="*/ 2228962 w 2228962"/>
                  <a:gd name="connsiteY4-456" fmla="*/ 1277 h 239500"/>
                  <a:gd name="connsiteX0-457" fmla="*/ 0 w 2228962"/>
                  <a:gd name="connsiteY0-458" fmla="*/ 9560 h 238316"/>
                  <a:gd name="connsiteX1-459" fmla="*/ 1207558 w 2228962"/>
                  <a:gd name="connsiteY1-460" fmla="*/ 0 h 238316"/>
                  <a:gd name="connsiteX2-461" fmla="*/ 1405847 w 2228962"/>
                  <a:gd name="connsiteY2-462" fmla="*/ 238312 h 238316"/>
                  <a:gd name="connsiteX3-463" fmla="*/ 1639155 w 2228962"/>
                  <a:gd name="connsiteY3-464" fmla="*/ 3658 h 238316"/>
                  <a:gd name="connsiteX4-465" fmla="*/ 2228962 w 2228962"/>
                  <a:gd name="connsiteY4-466" fmla="*/ 1277 h 238316"/>
                  <a:gd name="connsiteX0-467" fmla="*/ 0 w 2228962"/>
                  <a:gd name="connsiteY0-468" fmla="*/ 9560 h 238508"/>
                  <a:gd name="connsiteX1-469" fmla="*/ 1207558 w 2228962"/>
                  <a:gd name="connsiteY1-470" fmla="*/ 0 h 238508"/>
                  <a:gd name="connsiteX2-471" fmla="*/ 1405847 w 2228962"/>
                  <a:gd name="connsiteY2-472" fmla="*/ 238312 h 238508"/>
                  <a:gd name="connsiteX3-473" fmla="*/ 1639155 w 2228962"/>
                  <a:gd name="connsiteY3-474" fmla="*/ 3658 h 238508"/>
                  <a:gd name="connsiteX4-475" fmla="*/ 2228962 w 2228962"/>
                  <a:gd name="connsiteY4-476" fmla="*/ 1277 h 238508"/>
                  <a:gd name="connsiteX0-477" fmla="*/ 0 w 2228962"/>
                  <a:gd name="connsiteY0-478" fmla="*/ 9560 h 238508"/>
                  <a:gd name="connsiteX1-479" fmla="*/ 1207558 w 2228962"/>
                  <a:gd name="connsiteY1-480" fmla="*/ 0 h 238508"/>
                  <a:gd name="connsiteX2-481" fmla="*/ 1413426 w 2228962"/>
                  <a:gd name="connsiteY2-482" fmla="*/ 238312 h 238508"/>
                  <a:gd name="connsiteX3-483" fmla="*/ 1639155 w 2228962"/>
                  <a:gd name="connsiteY3-484" fmla="*/ 3658 h 238508"/>
                  <a:gd name="connsiteX4-485" fmla="*/ 2228962 w 2228962"/>
                  <a:gd name="connsiteY4-486" fmla="*/ 1277 h 238508"/>
                  <a:gd name="connsiteX0-487" fmla="*/ 0 w 2228962"/>
                  <a:gd name="connsiteY0-488" fmla="*/ 9560 h 238508"/>
                  <a:gd name="connsiteX1-489" fmla="*/ 1207558 w 2228962"/>
                  <a:gd name="connsiteY1-490" fmla="*/ 0 h 238508"/>
                  <a:gd name="connsiteX2-491" fmla="*/ 1413426 w 2228962"/>
                  <a:gd name="connsiteY2-492" fmla="*/ 238312 h 238508"/>
                  <a:gd name="connsiteX3-493" fmla="*/ 1639155 w 2228962"/>
                  <a:gd name="connsiteY3-494" fmla="*/ 3658 h 238508"/>
                  <a:gd name="connsiteX4-495" fmla="*/ 2228962 w 2228962"/>
                  <a:gd name="connsiteY4-496" fmla="*/ 1277 h 238508"/>
                  <a:gd name="connsiteX0-497" fmla="*/ 0 w 2228962"/>
                  <a:gd name="connsiteY0-498" fmla="*/ 9560 h 238655"/>
                  <a:gd name="connsiteX1-499" fmla="*/ 1207558 w 2228962"/>
                  <a:gd name="connsiteY1-500" fmla="*/ 0 h 238655"/>
                  <a:gd name="connsiteX2-501" fmla="*/ 1413426 w 2228962"/>
                  <a:gd name="connsiteY2-502" fmla="*/ 238312 h 238655"/>
                  <a:gd name="connsiteX3-503" fmla="*/ 1639155 w 2228962"/>
                  <a:gd name="connsiteY3-504" fmla="*/ 3658 h 238655"/>
                  <a:gd name="connsiteX4-505" fmla="*/ 2228962 w 2228962"/>
                  <a:gd name="connsiteY4-506" fmla="*/ 1277 h 238655"/>
                  <a:gd name="connsiteX0-507" fmla="*/ 0 w 2228962"/>
                  <a:gd name="connsiteY0-508" fmla="*/ 9560 h 239169"/>
                  <a:gd name="connsiteX1-509" fmla="*/ 1207558 w 2228962"/>
                  <a:gd name="connsiteY1-510" fmla="*/ 0 h 239169"/>
                  <a:gd name="connsiteX2-511" fmla="*/ 1413426 w 2228962"/>
                  <a:gd name="connsiteY2-512" fmla="*/ 238312 h 239169"/>
                  <a:gd name="connsiteX3-513" fmla="*/ 1639155 w 2228962"/>
                  <a:gd name="connsiteY3-514" fmla="*/ 3658 h 239169"/>
                  <a:gd name="connsiteX4-515" fmla="*/ 2228962 w 2228962"/>
                  <a:gd name="connsiteY4-516" fmla="*/ 1277 h 239169"/>
                  <a:gd name="connsiteX0-517" fmla="*/ 0 w 2228962"/>
                  <a:gd name="connsiteY0-518" fmla="*/ 9560 h 238317"/>
                  <a:gd name="connsiteX1-519" fmla="*/ 1207558 w 2228962"/>
                  <a:gd name="connsiteY1-520" fmla="*/ 0 h 238317"/>
                  <a:gd name="connsiteX2-521" fmla="*/ 1413426 w 2228962"/>
                  <a:gd name="connsiteY2-522" fmla="*/ 238312 h 238317"/>
                  <a:gd name="connsiteX3-523" fmla="*/ 1639155 w 2228962"/>
                  <a:gd name="connsiteY3-524" fmla="*/ 3658 h 238317"/>
                  <a:gd name="connsiteX4-525" fmla="*/ 2228962 w 2228962"/>
                  <a:gd name="connsiteY4-526" fmla="*/ 1277 h 238317"/>
                  <a:gd name="connsiteX0-527" fmla="*/ 0 w 2228962"/>
                  <a:gd name="connsiteY0-528" fmla="*/ 9560 h 238319"/>
                  <a:gd name="connsiteX1-529" fmla="*/ 1207558 w 2228962"/>
                  <a:gd name="connsiteY1-530" fmla="*/ 0 h 238319"/>
                  <a:gd name="connsiteX2-531" fmla="*/ 1413426 w 2228962"/>
                  <a:gd name="connsiteY2-532" fmla="*/ 238312 h 238319"/>
                  <a:gd name="connsiteX3-533" fmla="*/ 1639155 w 2228962"/>
                  <a:gd name="connsiteY3-534" fmla="*/ 3658 h 238319"/>
                  <a:gd name="connsiteX4-535" fmla="*/ 2228962 w 2228962"/>
                  <a:gd name="connsiteY4-536" fmla="*/ 1277 h 238319"/>
                  <a:gd name="connsiteX0-537" fmla="*/ 0 w 2228962"/>
                  <a:gd name="connsiteY0-538" fmla="*/ 9560 h 238319"/>
                  <a:gd name="connsiteX1-539" fmla="*/ 1207558 w 2228962"/>
                  <a:gd name="connsiteY1-540" fmla="*/ 0 h 238319"/>
                  <a:gd name="connsiteX2-541" fmla="*/ 1413426 w 2228962"/>
                  <a:gd name="connsiteY2-542" fmla="*/ 238312 h 238319"/>
                  <a:gd name="connsiteX3-543" fmla="*/ 1639155 w 2228962"/>
                  <a:gd name="connsiteY3-544" fmla="*/ 3658 h 238319"/>
                  <a:gd name="connsiteX4-545" fmla="*/ 2228962 w 2228962"/>
                  <a:gd name="connsiteY4-546" fmla="*/ 1277 h 238319"/>
                  <a:gd name="connsiteX0-547" fmla="*/ 0 w 2228962"/>
                  <a:gd name="connsiteY0-548" fmla="*/ 9560 h 249105"/>
                  <a:gd name="connsiteX1-549" fmla="*/ 1207558 w 2228962"/>
                  <a:gd name="connsiteY1-550" fmla="*/ 0 h 249105"/>
                  <a:gd name="connsiteX2-551" fmla="*/ 1413426 w 2228962"/>
                  <a:gd name="connsiteY2-552" fmla="*/ 249099 h 249105"/>
                  <a:gd name="connsiteX3-553" fmla="*/ 1639155 w 2228962"/>
                  <a:gd name="connsiteY3-554" fmla="*/ 3658 h 249105"/>
                  <a:gd name="connsiteX4-555" fmla="*/ 2228962 w 2228962"/>
                  <a:gd name="connsiteY4-556" fmla="*/ 1277 h 249105"/>
                  <a:gd name="connsiteX0-557" fmla="*/ 0 w 2228962"/>
                  <a:gd name="connsiteY0-558" fmla="*/ 9560 h 249131"/>
                  <a:gd name="connsiteX1-559" fmla="*/ 1207558 w 2228962"/>
                  <a:gd name="connsiteY1-560" fmla="*/ 0 h 249131"/>
                  <a:gd name="connsiteX2-561" fmla="*/ 1413426 w 2228962"/>
                  <a:gd name="connsiteY2-562" fmla="*/ 249099 h 249131"/>
                  <a:gd name="connsiteX3-563" fmla="*/ 1639155 w 2228962"/>
                  <a:gd name="connsiteY3-564" fmla="*/ 3658 h 249131"/>
                  <a:gd name="connsiteX4-565" fmla="*/ 2228962 w 2228962"/>
                  <a:gd name="connsiteY4-566" fmla="*/ 1277 h 249131"/>
                  <a:gd name="connsiteX0-567" fmla="*/ 0 w 2228962"/>
                  <a:gd name="connsiteY0-568" fmla="*/ 9560 h 249107"/>
                  <a:gd name="connsiteX1-569" fmla="*/ 1207558 w 2228962"/>
                  <a:gd name="connsiteY1-570" fmla="*/ 0 h 249107"/>
                  <a:gd name="connsiteX2-571" fmla="*/ 1413426 w 2228962"/>
                  <a:gd name="connsiteY2-572" fmla="*/ 249099 h 249107"/>
                  <a:gd name="connsiteX3-573" fmla="*/ 1639155 w 2228962"/>
                  <a:gd name="connsiteY3-574" fmla="*/ 3658 h 249107"/>
                  <a:gd name="connsiteX4-575" fmla="*/ 2228962 w 2228962"/>
                  <a:gd name="connsiteY4-576" fmla="*/ 1277 h 249107"/>
                  <a:gd name="connsiteX0-577" fmla="*/ 0 w 2228962"/>
                  <a:gd name="connsiteY0-578" fmla="*/ 9560 h 249107"/>
                  <a:gd name="connsiteX1-579" fmla="*/ 1207558 w 2228962"/>
                  <a:gd name="connsiteY1-580" fmla="*/ 0 h 249107"/>
                  <a:gd name="connsiteX2-581" fmla="*/ 1413426 w 2228962"/>
                  <a:gd name="connsiteY2-582" fmla="*/ 249099 h 249107"/>
                  <a:gd name="connsiteX3-583" fmla="*/ 1639155 w 2228962"/>
                  <a:gd name="connsiteY3-584" fmla="*/ 3658 h 249107"/>
                  <a:gd name="connsiteX4-585" fmla="*/ 2228962 w 2228962"/>
                  <a:gd name="connsiteY4-586" fmla="*/ 1277 h 249107"/>
                  <a:gd name="connsiteX0-587" fmla="*/ 0 w 2228962"/>
                  <a:gd name="connsiteY0-588" fmla="*/ 9560 h 249106"/>
                  <a:gd name="connsiteX1-589" fmla="*/ 1207558 w 2228962"/>
                  <a:gd name="connsiteY1-590" fmla="*/ 0 h 249106"/>
                  <a:gd name="connsiteX2-591" fmla="*/ 1413426 w 2228962"/>
                  <a:gd name="connsiteY2-592" fmla="*/ 249099 h 249106"/>
                  <a:gd name="connsiteX3-593" fmla="*/ 1639155 w 2228962"/>
                  <a:gd name="connsiteY3-594" fmla="*/ 3658 h 249106"/>
                  <a:gd name="connsiteX4-595" fmla="*/ 2228962 w 2228962"/>
                  <a:gd name="connsiteY4-596" fmla="*/ 1277 h 24910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2228962" h="249106">
                    <a:moveTo>
                      <a:pt x="0" y="9560"/>
                    </a:moveTo>
                    <a:lnTo>
                      <a:pt x="1207558" y="0"/>
                    </a:lnTo>
                    <a:cubicBezTo>
                      <a:pt x="1206553" y="106717"/>
                      <a:pt x="1259456" y="247960"/>
                      <a:pt x="1413426" y="249099"/>
                    </a:cubicBezTo>
                    <a:cubicBezTo>
                      <a:pt x="1570001" y="250257"/>
                      <a:pt x="1634208" y="115042"/>
                      <a:pt x="1639155" y="3658"/>
                    </a:cubicBezTo>
                    <a:lnTo>
                      <a:pt x="2228962" y="1277"/>
                    </a:lnTo>
                  </a:path>
                </a:pathLst>
              </a:custGeom>
              <a:ln w="50800">
                <a:solidFill>
                  <a:srgbClr val="9CDBE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/>
              </a:p>
            </p:txBody>
          </p:sp>
          <p:sp>
            <p:nvSpPr>
              <p:cNvPr id="23" name="Freeform 11"/>
              <p:cNvSpPr/>
              <p:nvPr/>
            </p:nvSpPr>
            <p:spPr>
              <a:xfrm>
                <a:off x="3863823" y="2994938"/>
                <a:ext cx="2228962" cy="249106"/>
              </a:xfrm>
              <a:custGeom>
                <a:avLst/>
                <a:gdLst>
                  <a:gd name="connsiteX0" fmla="*/ 0 w 1609344"/>
                  <a:gd name="connsiteY0" fmla="*/ 0 h 296266"/>
                  <a:gd name="connsiteX1" fmla="*/ 599846 w 1609344"/>
                  <a:gd name="connsiteY1" fmla="*/ 10973 h 296266"/>
                  <a:gd name="connsiteX2" fmla="*/ 676656 w 1609344"/>
                  <a:gd name="connsiteY2" fmla="*/ 274320 h 296266"/>
                  <a:gd name="connsiteX3" fmla="*/ 947318 w 1609344"/>
                  <a:gd name="connsiteY3" fmla="*/ 296266 h 296266"/>
                  <a:gd name="connsiteX4" fmla="*/ 1031443 w 1609344"/>
                  <a:gd name="connsiteY4" fmla="*/ 14631 h 296266"/>
                  <a:gd name="connsiteX5" fmla="*/ 1609344 w 1609344"/>
                  <a:gd name="connsiteY5" fmla="*/ 14631 h 296266"/>
                  <a:gd name="connsiteX0-1" fmla="*/ 0 w 1604581"/>
                  <a:gd name="connsiteY0-2" fmla="*/ 0 h 291504"/>
                  <a:gd name="connsiteX1-3" fmla="*/ 595083 w 1604581"/>
                  <a:gd name="connsiteY1-4" fmla="*/ 6211 h 291504"/>
                  <a:gd name="connsiteX2-5" fmla="*/ 671893 w 1604581"/>
                  <a:gd name="connsiteY2-6" fmla="*/ 269558 h 291504"/>
                  <a:gd name="connsiteX3-7" fmla="*/ 942555 w 1604581"/>
                  <a:gd name="connsiteY3-8" fmla="*/ 291504 h 291504"/>
                  <a:gd name="connsiteX4-9" fmla="*/ 1026680 w 1604581"/>
                  <a:gd name="connsiteY4-10" fmla="*/ 9869 h 291504"/>
                  <a:gd name="connsiteX5-11" fmla="*/ 1604581 w 1604581"/>
                  <a:gd name="connsiteY5-12" fmla="*/ 9869 h 291504"/>
                  <a:gd name="connsiteX0-13" fmla="*/ 0 w 1604581"/>
                  <a:gd name="connsiteY0-14" fmla="*/ 933 h 292437"/>
                  <a:gd name="connsiteX1-15" fmla="*/ 595083 w 1604581"/>
                  <a:gd name="connsiteY1-16" fmla="*/ 0 h 292437"/>
                  <a:gd name="connsiteX2-17" fmla="*/ 671893 w 1604581"/>
                  <a:gd name="connsiteY2-18" fmla="*/ 270491 h 292437"/>
                  <a:gd name="connsiteX3-19" fmla="*/ 942555 w 1604581"/>
                  <a:gd name="connsiteY3-20" fmla="*/ 292437 h 292437"/>
                  <a:gd name="connsiteX4-21" fmla="*/ 1026680 w 1604581"/>
                  <a:gd name="connsiteY4-22" fmla="*/ 10802 h 292437"/>
                  <a:gd name="connsiteX5-23" fmla="*/ 1604581 w 1604581"/>
                  <a:gd name="connsiteY5-24" fmla="*/ 10802 h 292437"/>
                  <a:gd name="connsiteX0-25" fmla="*/ 0 w 1604581"/>
                  <a:gd name="connsiteY0-26" fmla="*/ 933 h 292437"/>
                  <a:gd name="connsiteX1-27" fmla="*/ 595083 w 1604581"/>
                  <a:gd name="connsiteY1-28" fmla="*/ 0 h 292437"/>
                  <a:gd name="connsiteX2-29" fmla="*/ 671893 w 1604581"/>
                  <a:gd name="connsiteY2-30" fmla="*/ 270491 h 292437"/>
                  <a:gd name="connsiteX3-31" fmla="*/ 942555 w 1604581"/>
                  <a:gd name="connsiteY3-32" fmla="*/ 292437 h 292437"/>
                  <a:gd name="connsiteX4-33" fmla="*/ 1026680 w 1604581"/>
                  <a:gd name="connsiteY4-34" fmla="*/ 3658 h 292437"/>
                  <a:gd name="connsiteX5-35" fmla="*/ 1604581 w 1604581"/>
                  <a:gd name="connsiteY5-36" fmla="*/ 10802 h 292437"/>
                  <a:gd name="connsiteX0-37" fmla="*/ 0 w 1604581"/>
                  <a:gd name="connsiteY0-38" fmla="*/ 933 h 292437"/>
                  <a:gd name="connsiteX1-39" fmla="*/ 595083 w 1604581"/>
                  <a:gd name="connsiteY1-40" fmla="*/ 0 h 292437"/>
                  <a:gd name="connsiteX2-41" fmla="*/ 671893 w 1604581"/>
                  <a:gd name="connsiteY2-42" fmla="*/ 270491 h 292437"/>
                  <a:gd name="connsiteX3-43" fmla="*/ 942555 w 1604581"/>
                  <a:gd name="connsiteY3-44" fmla="*/ 292437 h 292437"/>
                  <a:gd name="connsiteX4-45" fmla="*/ 1026680 w 1604581"/>
                  <a:gd name="connsiteY4-46" fmla="*/ 3658 h 292437"/>
                  <a:gd name="connsiteX5-47" fmla="*/ 1604581 w 1604581"/>
                  <a:gd name="connsiteY5-48" fmla="*/ 1277 h 292437"/>
                  <a:gd name="connsiteX0-49" fmla="*/ 0 w 1604581"/>
                  <a:gd name="connsiteY0-50" fmla="*/ 933 h 271006"/>
                  <a:gd name="connsiteX1-51" fmla="*/ 595083 w 1604581"/>
                  <a:gd name="connsiteY1-52" fmla="*/ 0 h 271006"/>
                  <a:gd name="connsiteX2-53" fmla="*/ 671893 w 1604581"/>
                  <a:gd name="connsiteY2-54" fmla="*/ 270491 h 271006"/>
                  <a:gd name="connsiteX3-55" fmla="*/ 947318 w 1604581"/>
                  <a:gd name="connsiteY3-56" fmla="*/ 271006 h 271006"/>
                  <a:gd name="connsiteX4-57" fmla="*/ 1026680 w 1604581"/>
                  <a:gd name="connsiteY4-58" fmla="*/ 3658 h 271006"/>
                  <a:gd name="connsiteX5-59" fmla="*/ 1604581 w 1604581"/>
                  <a:gd name="connsiteY5-60" fmla="*/ 1277 h 271006"/>
                  <a:gd name="connsiteX0-61" fmla="*/ 0 w 1604581"/>
                  <a:gd name="connsiteY0-62" fmla="*/ 933 h 273387"/>
                  <a:gd name="connsiteX1-63" fmla="*/ 595083 w 1604581"/>
                  <a:gd name="connsiteY1-64" fmla="*/ 0 h 273387"/>
                  <a:gd name="connsiteX2-65" fmla="*/ 671893 w 1604581"/>
                  <a:gd name="connsiteY2-66" fmla="*/ 270491 h 273387"/>
                  <a:gd name="connsiteX3-67" fmla="*/ 937793 w 1604581"/>
                  <a:gd name="connsiteY3-68" fmla="*/ 273387 h 273387"/>
                  <a:gd name="connsiteX4-69" fmla="*/ 1026680 w 1604581"/>
                  <a:gd name="connsiteY4-70" fmla="*/ 3658 h 273387"/>
                  <a:gd name="connsiteX5-71" fmla="*/ 1604581 w 1604581"/>
                  <a:gd name="connsiteY5-72" fmla="*/ 1277 h 273387"/>
                  <a:gd name="connsiteX0-73" fmla="*/ 0 w 1616487"/>
                  <a:gd name="connsiteY0-74" fmla="*/ 933 h 273387"/>
                  <a:gd name="connsiteX1-75" fmla="*/ 595083 w 1616487"/>
                  <a:gd name="connsiteY1-76" fmla="*/ 0 h 273387"/>
                  <a:gd name="connsiteX2-77" fmla="*/ 671893 w 1616487"/>
                  <a:gd name="connsiteY2-78" fmla="*/ 270491 h 273387"/>
                  <a:gd name="connsiteX3-79" fmla="*/ 937793 w 1616487"/>
                  <a:gd name="connsiteY3-80" fmla="*/ 273387 h 273387"/>
                  <a:gd name="connsiteX4-81" fmla="*/ 1026680 w 1616487"/>
                  <a:gd name="connsiteY4-82" fmla="*/ 3658 h 273387"/>
                  <a:gd name="connsiteX5-83" fmla="*/ 1616487 w 1616487"/>
                  <a:gd name="connsiteY5-84" fmla="*/ 1277 h 273387"/>
                  <a:gd name="connsiteX0-85" fmla="*/ 0 w 1616487"/>
                  <a:gd name="connsiteY0-86" fmla="*/ 933 h 273387"/>
                  <a:gd name="connsiteX1-87" fmla="*/ 595083 w 1616487"/>
                  <a:gd name="connsiteY1-88" fmla="*/ 0 h 273387"/>
                  <a:gd name="connsiteX2-89" fmla="*/ 671893 w 1616487"/>
                  <a:gd name="connsiteY2-90" fmla="*/ 270491 h 273387"/>
                  <a:gd name="connsiteX3-91" fmla="*/ 937793 w 1616487"/>
                  <a:gd name="connsiteY3-92" fmla="*/ 273387 h 273387"/>
                  <a:gd name="connsiteX4-93" fmla="*/ 1026680 w 1616487"/>
                  <a:gd name="connsiteY4-94" fmla="*/ 3658 h 273387"/>
                  <a:gd name="connsiteX5-95" fmla="*/ 1616487 w 1616487"/>
                  <a:gd name="connsiteY5-96" fmla="*/ 1277 h 273387"/>
                  <a:gd name="connsiteX0-97" fmla="*/ 0 w 1616487"/>
                  <a:gd name="connsiteY0-98" fmla="*/ 933 h 286293"/>
                  <a:gd name="connsiteX1-99" fmla="*/ 595083 w 1616487"/>
                  <a:gd name="connsiteY1-100" fmla="*/ 0 h 286293"/>
                  <a:gd name="connsiteX2-101" fmla="*/ 671893 w 1616487"/>
                  <a:gd name="connsiteY2-102" fmla="*/ 270491 h 286293"/>
                  <a:gd name="connsiteX3-103" fmla="*/ 937793 w 1616487"/>
                  <a:gd name="connsiteY3-104" fmla="*/ 273387 h 286293"/>
                  <a:gd name="connsiteX4-105" fmla="*/ 1026680 w 1616487"/>
                  <a:gd name="connsiteY4-106" fmla="*/ 3658 h 286293"/>
                  <a:gd name="connsiteX5-107" fmla="*/ 1616487 w 1616487"/>
                  <a:gd name="connsiteY5-108" fmla="*/ 1277 h 286293"/>
                  <a:gd name="connsiteX0-109" fmla="*/ 0 w 1616487"/>
                  <a:gd name="connsiteY0-110" fmla="*/ 933 h 302673"/>
                  <a:gd name="connsiteX1-111" fmla="*/ 595083 w 1616487"/>
                  <a:gd name="connsiteY1-112" fmla="*/ 0 h 302673"/>
                  <a:gd name="connsiteX2-113" fmla="*/ 671893 w 1616487"/>
                  <a:gd name="connsiteY2-114" fmla="*/ 270491 h 302673"/>
                  <a:gd name="connsiteX3-115" fmla="*/ 937793 w 1616487"/>
                  <a:gd name="connsiteY3-116" fmla="*/ 273387 h 302673"/>
                  <a:gd name="connsiteX4-117" fmla="*/ 1026680 w 1616487"/>
                  <a:gd name="connsiteY4-118" fmla="*/ 3658 h 302673"/>
                  <a:gd name="connsiteX5-119" fmla="*/ 1616487 w 1616487"/>
                  <a:gd name="connsiteY5-120" fmla="*/ 1277 h 302673"/>
                  <a:gd name="connsiteX0-121" fmla="*/ 0 w 1616487"/>
                  <a:gd name="connsiteY0-122" fmla="*/ 933 h 302673"/>
                  <a:gd name="connsiteX1-123" fmla="*/ 595083 w 1616487"/>
                  <a:gd name="connsiteY1-124" fmla="*/ 0 h 302673"/>
                  <a:gd name="connsiteX2-125" fmla="*/ 671893 w 1616487"/>
                  <a:gd name="connsiteY2-126" fmla="*/ 270491 h 302673"/>
                  <a:gd name="connsiteX3-127" fmla="*/ 937793 w 1616487"/>
                  <a:gd name="connsiteY3-128" fmla="*/ 273387 h 302673"/>
                  <a:gd name="connsiteX4-129" fmla="*/ 1026680 w 1616487"/>
                  <a:gd name="connsiteY4-130" fmla="*/ 3658 h 302673"/>
                  <a:gd name="connsiteX5-131" fmla="*/ 1616487 w 1616487"/>
                  <a:gd name="connsiteY5-132" fmla="*/ 1277 h 302673"/>
                  <a:gd name="connsiteX0-133" fmla="*/ 0 w 1616487"/>
                  <a:gd name="connsiteY0-134" fmla="*/ 933 h 298825"/>
                  <a:gd name="connsiteX1-135" fmla="*/ 595083 w 1616487"/>
                  <a:gd name="connsiteY1-136" fmla="*/ 0 h 298825"/>
                  <a:gd name="connsiteX2-137" fmla="*/ 671893 w 1616487"/>
                  <a:gd name="connsiteY2-138" fmla="*/ 270491 h 298825"/>
                  <a:gd name="connsiteX3-139" fmla="*/ 937793 w 1616487"/>
                  <a:gd name="connsiteY3-140" fmla="*/ 273387 h 298825"/>
                  <a:gd name="connsiteX4-141" fmla="*/ 1026680 w 1616487"/>
                  <a:gd name="connsiteY4-142" fmla="*/ 3658 h 298825"/>
                  <a:gd name="connsiteX5-143" fmla="*/ 1616487 w 1616487"/>
                  <a:gd name="connsiteY5-144" fmla="*/ 1277 h 298825"/>
                  <a:gd name="connsiteX0-145" fmla="*/ 0 w 1616487"/>
                  <a:gd name="connsiteY0-146" fmla="*/ 933 h 304982"/>
                  <a:gd name="connsiteX1-147" fmla="*/ 595083 w 1616487"/>
                  <a:gd name="connsiteY1-148" fmla="*/ 0 h 304982"/>
                  <a:gd name="connsiteX2-149" fmla="*/ 681418 w 1616487"/>
                  <a:gd name="connsiteY2-150" fmla="*/ 282397 h 304982"/>
                  <a:gd name="connsiteX3-151" fmla="*/ 937793 w 1616487"/>
                  <a:gd name="connsiteY3-152" fmla="*/ 273387 h 304982"/>
                  <a:gd name="connsiteX4-153" fmla="*/ 1026680 w 1616487"/>
                  <a:gd name="connsiteY4-154" fmla="*/ 3658 h 304982"/>
                  <a:gd name="connsiteX5-155" fmla="*/ 1616487 w 1616487"/>
                  <a:gd name="connsiteY5-156" fmla="*/ 1277 h 304982"/>
                  <a:gd name="connsiteX0-157" fmla="*/ 0 w 1616487"/>
                  <a:gd name="connsiteY0-158" fmla="*/ 933 h 304982"/>
                  <a:gd name="connsiteX1-159" fmla="*/ 595083 w 1616487"/>
                  <a:gd name="connsiteY1-160" fmla="*/ 0 h 304982"/>
                  <a:gd name="connsiteX2-161" fmla="*/ 681418 w 1616487"/>
                  <a:gd name="connsiteY2-162" fmla="*/ 282397 h 304982"/>
                  <a:gd name="connsiteX3-163" fmla="*/ 937793 w 1616487"/>
                  <a:gd name="connsiteY3-164" fmla="*/ 273387 h 304982"/>
                  <a:gd name="connsiteX4-165" fmla="*/ 1026680 w 1616487"/>
                  <a:gd name="connsiteY4-166" fmla="*/ 3658 h 304982"/>
                  <a:gd name="connsiteX5-167" fmla="*/ 1616487 w 1616487"/>
                  <a:gd name="connsiteY5-168" fmla="*/ 1277 h 304982"/>
                  <a:gd name="connsiteX0-169" fmla="*/ 0 w 1616487"/>
                  <a:gd name="connsiteY0-170" fmla="*/ 933 h 304982"/>
                  <a:gd name="connsiteX1-171" fmla="*/ 595083 w 1616487"/>
                  <a:gd name="connsiteY1-172" fmla="*/ 0 h 304982"/>
                  <a:gd name="connsiteX2-173" fmla="*/ 681418 w 1616487"/>
                  <a:gd name="connsiteY2-174" fmla="*/ 282397 h 304982"/>
                  <a:gd name="connsiteX3-175" fmla="*/ 937793 w 1616487"/>
                  <a:gd name="connsiteY3-176" fmla="*/ 273387 h 304982"/>
                  <a:gd name="connsiteX4-177" fmla="*/ 1026680 w 1616487"/>
                  <a:gd name="connsiteY4-178" fmla="*/ 3658 h 304982"/>
                  <a:gd name="connsiteX5-179" fmla="*/ 1616487 w 1616487"/>
                  <a:gd name="connsiteY5-180" fmla="*/ 1277 h 304982"/>
                  <a:gd name="connsiteX0-181" fmla="*/ 0 w 1616487"/>
                  <a:gd name="connsiteY0-182" fmla="*/ 933 h 306013"/>
                  <a:gd name="connsiteX1-183" fmla="*/ 595083 w 1616487"/>
                  <a:gd name="connsiteY1-184" fmla="*/ 0 h 306013"/>
                  <a:gd name="connsiteX2-185" fmla="*/ 681418 w 1616487"/>
                  <a:gd name="connsiteY2-186" fmla="*/ 282397 h 306013"/>
                  <a:gd name="connsiteX3-187" fmla="*/ 947318 w 1616487"/>
                  <a:gd name="connsiteY3-188" fmla="*/ 275768 h 306013"/>
                  <a:gd name="connsiteX4-189" fmla="*/ 1026680 w 1616487"/>
                  <a:gd name="connsiteY4-190" fmla="*/ 3658 h 306013"/>
                  <a:gd name="connsiteX5-191" fmla="*/ 1616487 w 1616487"/>
                  <a:gd name="connsiteY5-192" fmla="*/ 1277 h 306013"/>
                  <a:gd name="connsiteX0-193" fmla="*/ 0 w 1616487"/>
                  <a:gd name="connsiteY0-194" fmla="*/ 933 h 306013"/>
                  <a:gd name="connsiteX1-195" fmla="*/ 595083 w 1616487"/>
                  <a:gd name="connsiteY1-196" fmla="*/ 0 h 306013"/>
                  <a:gd name="connsiteX2-197" fmla="*/ 681418 w 1616487"/>
                  <a:gd name="connsiteY2-198" fmla="*/ 282397 h 306013"/>
                  <a:gd name="connsiteX3-199" fmla="*/ 947318 w 1616487"/>
                  <a:gd name="connsiteY3-200" fmla="*/ 275768 h 306013"/>
                  <a:gd name="connsiteX4-201" fmla="*/ 1026680 w 1616487"/>
                  <a:gd name="connsiteY4-202" fmla="*/ 3658 h 306013"/>
                  <a:gd name="connsiteX5-203" fmla="*/ 1616487 w 1616487"/>
                  <a:gd name="connsiteY5-204" fmla="*/ 1277 h 306013"/>
                  <a:gd name="connsiteX0-205" fmla="*/ 0 w 1616487"/>
                  <a:gd name="connsiteY0-206" fmla="*/ 933 h 309444"/>
                  <a:gd name="connsiteX1-207" fmla="*/ 595083 w 1616487"/>
                  <a:gd name="connsiteY1-208" fmla="*/ 0 h 309444"/>
                  <a:gd name="connsiteX2-209" fmla="*/ 681418 w 1616487"/>
                  <a:gd name="connsiteY2-210" fmla="*/ 282397 h 309444"/>
                  <a:gd name="connsiteX3-211" fmla="*/ 947318 w 1616487"/>
                  <a:gd name="connsiteY3-212" fmla="*/ 275768 h 309444"/>
                  <a:gd name="connsiteX4-213" fmla="*/ 1026680 w 1616487"/>
                  <a:gd name="connsiteY4-214" fmla="*/ 3658 h 309444"/>
                  <a:gd name="connsiteX5-215" fmla="*/ 1616487 w 1616487"/>
                  <a:gd name="connsiteY5-216" fmla="*/ 1277 h 309444"/>
                  <a:gd name="connsiteX0-217" fmla="*/ 0 w 1616487"/>
                  <a:gd name="connsiteY0-218" fmla="*/ 933 h 313127"/>
                  <a:gd name="connsiteX1-219" fmla="*/ 595083 w 1616487"/>
                  <a:gd name="connsiteY1-220" fmla="*/ 0 h 313127"/>
                  <a:gd name="connsiteX2-221" fmla="*/ 681418 w 1616487"/>
                  <a:gd name="connsiteY2-222" fmla="*/ 282397 h 313127"/>
                  <a:gd name="connsiteX3-223" fmla="*/ 947318 w 1616487"/>
                  <a:gd name="connsiteY3-224" fmla="*/ 275768 h 313127"/>
                  <a:gd name="connsiteX4-225" fmla="*/ 1026680 w 1616487"/>
                  <a:gd name="connsiteY4-226" fmla="*/ 3658 h 313127"/>
                  <a:gd name="connsiteX5-227" fmla="*/ 1616487 w 1616487"/>
                  <a:gd name="connsiteY5-228" fmla="*/ 1277 h 313127"/>
                  <a:gd name="connsiteX0-229" fmla="*/ 0 w 1616487"/>
                  <a:gd name="connsiteY0-230" fmla="*/ 933 h 313127"/>
                  <a:gd name="connsiteX1-231" fmla="*/ 595083 w 1616487"/>
                  <a:gd name="connsiteY1-232" fmla="*/ 0 h 313127"/>
                  <a:gd name="connsiteX2-233" fmla="*/ 681418 w 1616487"/>
                  <a:gd name="connsiteY2-234" fmla="*/ 282397 h 313127"/>
                  <a:gd name="connsiteX3-235" fmla="*/ 947318 w 1616487"/>
                  <a:gd name="connsiteY3-236" fmla="*/ 275768 h 313127"/>
                  <a:gd name="connsiteX4-237" fmla="*/ 1026680 w 1616487"/>
                  <a:gd name="connsiteY4-238" fmla="*/ 3658 h 313127"/>
                  <a:gd name="connsiteX5-239" fmla="*/ 1616487 w 1616487"/>
                  <a:gd name="connsiteY5-240" fmla="*/ 1277 h 313127"/>
                  <a:gd name="connsiteX0-241" fmla="*/ 0 w 1616487"/>
                  <a:gd name="connsiteY0-242" fmla="*/ 933 h 314832"/>
                  <a:gd name="connsiteX1-243" fmla="*/ 595083 w 1616487"/>
                  <a:gd name="connsiteY1-244" fmla="*/ 0 h 314832"/>
                  <a:gd name="connsiteX2-245" fmla="*/ 681418 w 1616487"/>
                  <a:gd name="connsiteY2-246" fmla="*/ 282397 h 314832"/>
                  <a:gd name="connsiteX3-247" fmla="*/ 947318 w 1616487"/>
                  <a:gd name="connsiteY3-248" fmla="*/ 275768 h 314832"/>
                  <a:gd name="connsiteX4-249" fmla="*/ 1026680 w 1616487"/>
                  <a:gd name="connsiteY4-250" fmla="*/ 3658 h 314832"/>
                  <a:gd name="connsiteX5-251" fmla="*/ 1616487 w 1616487"/>
                  <a:gd name="connsiteY5-252" fmla="*/ 1277 h 314832"/>
                  <a:gd name="connsiteX0-253" fmla="*/ 0 w 1616487"/>
                  <a:gd name="connsiteY0-254" fmla="*/ 933 h 316689"/>
                  <a:gd name="connsiteX1-255" fmla="*/ 595083 w 1616487"/>
                  <a:gd name="connsiteY1-256" fmla="*/ 0 h 316689"/>
                  <a:gd name="connsiteX2-257" fmla="*/ 681418 w 1616487"/>
                  <a:gd name="connsiteY2-258" fmla="*/ 282397 h 316689"/>
                  <a:gd name="connsiteX3-259" fmla="*/ 947318 w 1616487"/>
                  <a:gd name="connsiteY3-260" fmla="*/ 275768 h 316689"/>
                  <a:gd name="connsiteX4-261" fmla="*/ 1026680 w 1616487"/>
                  <a:gd name="connsiteY4-262" fmla="*/ 3658 h 316689"/>
                  <a:gd name="connsiteX5-263" fmla="*/ 1616487 w 1616487"/>
                  <a:gd name="connsiteY5-264" fmla="*/ 1277 h 316689"/>
                  <a:gd name="connsiteX0-265" fmla="*/ 0 w 1616487"/>
                  <a:gd name="connsiteY0-266" fmla="*/ 933 h 316689"/>
                  <a:gd name="connsiteX1-267" fmla="*/ 595083 w 1616487"/>
                  <a:gd name="connsiteY1-268" fmla="*/ 0 h 316689"/>
                  <a:gd name="connsiteX2-269" fmla="*/ 681418 w 1616487"/>
                  <a:gd name="connsiteY2-270" fmla="*/ 282397 h 316689"/>
                  <a:gd name="connsiteX3-271" fmla="*/ 947318 w 1616487"/>
                  <a:gd name="connsiteY3-272" fmla="*/ 275768 h 316689"/>
                  <a:gd name="connsiteX4-273" fmla="*/ 1026680 w 1616487"/>
                  <a:gd name="connsiteY4-274" fmla="*/ 3658 h 316689"/>
                  <a:gd name="connsiteX5-275" fmla="*/ 1616487 w 1616487"/>
                  <a:gd name="connsiteY5-276" fmla="*/ 1277 h 316689"/>
                  <a:gd name="connsiteX0-277" fmla="*/ 0 w 1616487"/>
                  <a:gd name="connsiteY0-278" fmla="*/ 933 h 317539"/>
                  <a:gd name="connsiteX1-279" fmla="*/ 595083 w 1616487"/>
                  <a:gd name="connsiteY1-280" fmla="*/ 0 h 317539"/>
                  <a:gd name="connsiteX2-281" fmla="*/ 681418 w 1616487"/>
                  <a:gd name="connsiteY2-282" fmla="*/ 282397 h 317539"/>
                  <a:gd name="connsiteX3-283" fmla="*/ 947318 w 1616487"/>
                  <a:gd name="connsiteY3-284" fmla="*/ 275768 h 317539"/>
                  <a:gd name="connsiteX4-285" fmla="*/ 1026680 w 1616487"/>
                  <a:gd name="connsiteY4-286" fmla="*/ 3658 h 317539"/>
                  <a:gd name="connsiteX5-287" fmla="*/ 1616487 w 1616487"/>
                  <a:gd name="connsiteY5-288" fmla="*/ 1277 h 317539"/>
                  <a:gd name="connsiteX0-289" fmla="*/ 0 w 1616487"/>
                  <a:gd name="connsiteY0-290" fmla="*/ 933 h 314362"/>
                  <a:gd name="connsiteX1-291" fmla="*/ 595083 w 1616487"/>
                  <a:gd name="connsiteY1-292" fmla="*/ 0 h 314362"/>
                  <a:gd name="connsiteX2-293" fmla="*/ 681418 w 1616487"/>
                  <a:gd name="connsiteY2-294" fmla="*/ 282397 h 314362"/>
                  <a:gd name="connsiteX3-295" fmla="*/ 944937 w 1616487"/>
                  <a:gd name="connsiteY3-296" fmla="*/ 268624 h 314362"/>
                  <a:gd name="connsiteX4-297" fmla="*/ 1026680 w 1616487"/>
                  <a:gd name="connsiteY4-298" fmla="*/ 3658 h 314362"/>
                  <a:gd name="connsiteX5-299" fmla="*/ 1616487 w 1616487"/>
                  <a:gd name="connsiteY5-300" fmla="*/ 1277 h 314362"/>
                  <a:gd name="connsiteX0-301" fmla="*/ 0 w 2254841"/>
                  <a:gd name="connsiteY0-302" fmla="*/ 0 h 330682"/>
                  <a:gd name="connsiteX1-303" fmla="*/ 1233437 w 2254841"/>
                  <a:gd name="connsiteY1-304" fmla="*/ 16320 h 330682"/>
                  <a:gd name="connsiteX2-305" fmla="*/ 1319772 w 2254841"/>
                  <a:gd name="connsiteY2-306" fmla="*/ 298717 h 330682"/>
                  <a:gd name="connsiteX3-307" fmla="*/ 1583291 w 2254841"/>
                  <a:gd name="connsiteY3-308" fmla="*/ 284944 h 330682"/>
                  <a:gd name="connsiteX4-309" fmla="*/ 1665034 w 2254841"/>
                  <a:gd name="connsiteY4-310" fmla="*/ 19978 h 330682"/>
                  <a:gd name="connsiteX5-311" fmla="*/ 2254841 w 2254841"/>
                  <a:gd name="connsiteY5-312" fmla="*/ 17597 h 330682"/>
                  <a:gd name="connsiteX0-313" fmla="*/ 0 w 2228962"/>
                  <a:gd name="connsiteY0-314" fmla="*/ 9560 h 314362"/>
                  <a:gd name="connsiteX1-315" fmla="*/ 1207558 w 2228962"/>
                  <a:gd name="connsiteY1-316" fmla="*/ 0 h 314362"/>
                  <a:gd name="connsiteX2-317" fmla="*/ 1293893 w 2228962"/>
                  <a:gd name="connsiteY2-318" fmla="*/ 282397 h 314362"/>
                  <a:gd name="connsiteX3-319" fmla="*/ 1557412 w 2228962"/>
                  <a:gd name="connsiteY3-320" fmla="*/ 268624 h 314362"/>
                  <a:gd name="connsiteX4-321" fmla="*/ 1639155 w 2228962"/>
                  <a:gd name="connsiteY4-322" fmla="*/ 3658 h 314362"/>
                  <a:gd name="connsiteX5-323" fmla="*/ 2228962 w 2228962"/>
                  <a:gd name="connsiteY5-324" fmla="*/ 1277 h 314362"/>
                  <a:gd name="connsiteX0-325" fmla="*/ 0 w 2228962"/>
                  <a:gd name="connsiteY0-326" fmla="*/ 9560 h 295169"/>
                  <a:gd name="connsiteX1-327" fmla="*/ 1207558 w 2228962"/>
                  <a:gd name="connsiteY1-328" fmla="*/ 0 h 295169"/>
                  <a:gd name="connsiteX2-329" fmla="*/ 1293893 w 2228962"/>
                  <a:gd name="connsiteY2-330" fmla="*/ 236928 h 295169"/>
                  <a:gd name="connsiteX3-331" fmla="*/ 1557412 w 2228962"/>
                  <a:gd name="connsiteY3-332" fmla="*/ 268624 h 295169"/>
                  <a:gd name="connsiteX4-333" fmla="*/ 1639155 w 2228962"/>
                  <a:gd name="connsiteY4-334" fmla="*/ 3658 h 295169"/>
                  <a:gd name="connsiteX5-335" fmla="*/ 2228962 w 2228962"/>
                  <a:gd name="connsiteY5-336" fmla="*/ 1277 h 295169"/>
                  <a:gd name="connsiteX0-337" fmla="*/ 0 w 2228962"/>
                  <a:gd name="connsiteY0-338" fmla="*/ 9560 h 268624"/>
                  <a:gd name="connsiteX1-339" fmla="*/ 1207558 w 2228962"/>
                  <a:gd name="connsiteY1-340" fmla="*/ 0 h 268624"/>
                  <a:gd name="connsiteX2-341" fmla="*/ 1557412 w 2228962"/>
                  <a:gd name="connsiteY2-342" fmla="*/ 268624 h 268624"/>
                  <a:gd name="connsiteX3-343" fmla="*/ 1639155 w 2228962"/>
                  <a:gd name="connsiteY3-344" fmla="*/ 3658 h 268624"/>
                  <a:gd name="connsiteX4-345" fmla="*/ 2228962 w 2228962"/>
                  <a:gd name="connsiteY4-346" fmla="*/ 1277 h 268624"/>
                  <a:gd name="connsiteX0-347" fmla="*/ 0 w 2228962"/>
                  <a:gd name="connsiteY0-348" fmla="*/ 9560 h 238312"/>
                  <a:gd name="connsiteX1-349" fmla="*/ 1207558 w 2228962"/>
                  <a:gd name="connsiteY1-350" fmla="*/ 0 h 238312"/>
                  <a:gd name="connsiteX2-351" fmla="*/ 1466473 w 2228962"/>
                  <a:gd name="connsiteY2-352" fmla="*/ 238312 h 238312"/>
                  <a:gd name="connsiteX3-353" fmla="*/ 1639155 w 2228962"/>
                  <a:gd name="connsiteY3-354" fmla="*/ 3658 h 238312"/>
                  <a:gd name="connsiteX4-355" fmla="*/ 2228962 w 2228962"/>
                  <a:gd name="connsiteY4-356" fmla="*/ 1277 h 238312"/>
                  <a:gd name="connsiteX0-357" fmla="*/ 0 w 2228962"/>
                  <a:gd name="connsiteY0-358" fmla="*/ 9560 h 238312"/>
                  <a:gd name="connsiteX1-359" fmla="*/ 1207558 w 2228962"/>
                  <a:gd name="connsiteY1-360" fmla="*/ 0 h 238312"/>
                  <a:gd name="connsiteX2-361" fmla="*/ 1405847 w 2228962"/>
                  <a:gd name="connsiteY2-362" fmla="*/ 238312 h 238312"/>
                  <a:gd name="connsiteX3-363" fmla="*/ 1639155 w 2228962"/>
                  <a:gd name="connsiteY3-364" fmla="*/ 3658 h 238312"/>
                  <a:gd name="connsiteX4-365" fmla="*/ 2228962 w 2228962"/>
                  <a:gd name="connsiteY4-366" fmla="*/ 1277 h 238312"/>
                  <a:gd name="connsiteX0-367" fmla="*/ 0 w 2228962"/>
                  <a:gd name="connsiteY0-368" fmla="*/ 9560 h 238327"/>
                  <a:gd name="connsiteX1-369" fmla="*/ 1207558 w 2228962"/>
                  <a:gd name="connsiteY1-370" fmla="*/ 0 h 238327"/>
                  <a:gd name="connsiteX2-371" fmla="*/ 1405847 w 2228962"/>
                  <a:gd name="connsiteY2-372" fmla="*/ 238312 h 238327"/>
                  <a:gd name="connsiteX3-373" fmla="*/ 1639155 w 2228962"/>
                  <a:gd name="connsiteY3-374" fmla="*/ 3658 h 238327"/>
                  <a:gd name="connsiteX4-375" fmla="*/ 2228962 w 2228962"/>
                  <a:gd name="connsiteY4-376" fmla="*/ 1277 h 238327"/>
                  <a:gd name="connsiteX0-377" fmla="*/ 0 w 2228962"/>
                  <a:gd name="connsiteY0-378" fmla="*/ 9560 h 238327"/>
                  <a:gd name="connsiteX1-379" fmla="*/ 1207558 w 2228962"/>
                  <a:gd name="connsiteY1-380" fmla="*/ 0 h 238327"/>
                  <a:gd name="connsiteX2-381" fmla="*/ 1405847 w 2228962"/>
                  <a:gd name="connsiteY2-382" fmla="*/ 238312 h 238327"/>
                  <a:gd name="connsiteX3-383" fmla="*/ 1639155 w 2228962"/>
                  <a:gd name="connsiteY3-384" fmla="*/ 3658 h 238327"/>
                  <a:gd name="connsiteX4-385" fmla="*/ 2228962 w 2228962"/>
                  <a:gd name="connsiteY4-386" fmla="*/ 1277 h 238327"/>
                  <a:gd name="connsiteX0-387" fmla="*/ 0 w 2228962"/>
                  <a:gd name="connsiteY0-388" fmla="*/ 9560 h 238314"/>
                  <a:gd name="connsiteX1-389" fmla="*/ 1207558 w 2228962"/>
                  <a:gd name="connsiteY1-390" fmla="*/ 0 h 238314"/>
                  <a:gd name="connsiteX2-391" fmla="*/ 1405847 w 2228962"/>
                  <a:gd name="connsiteY2-392" fmla="*/ 238312 h 238314"/>
                  <a:gd name="connsiteX3-393" fmla="*/ 1639155 w 2228962"/>
                  <a:gd name="connsiteY3-394" fmla="*/ 3658 h 238314"/>
                  <a:gd name="connsiteX4-395" fmla="*/ 2228962 w 2228962"/>
                  <a:gd name="connsiteY4-396" fmla="*/ 1277 h 238314"/>
                  <a:gd name="connsiteX0-397" fmla="*/ 0 w 2228962"/>
                  <a:gd name="connsiteY0-398" fmla="*/ 9560 h 239500"/>
                  <a:gd name="connsiteX1-399" fmla="*/ 1207558 w 2228962"/>
                  <a:gd name="connsiteY1-400" fmla="*/ 0 h 239500"/>
                  <a:gd name="connsiteX2-401" fmla="*/ 1405847 w 2228962"/>
                  <a:gd name="connsiteY2-402" fmla="*/ 238312 h 239500"/>
                  <a:gd name="connsiteX3-403" fmla="*/ 1639155 w 2228962"/>
                  <a:gd name="connsiteY3-404" fmla="*/ 3658 h 239500"/>
                  <a:gd name="connsiteX4-405" fmla="*/ 2228962 w 2228962"/>
                  <a:gd name="connsiteY4-406" fmla="*/ 1277 h 239500"/>
                  <a:gd name="connsiteX0-407" fmla="*/ 0 w 2228962"/>
                  <a:gd name="connsiteY0-408" fmla="*/ 9560 h 239500"/>
                  <a:gd name="connsiteX1-409" fmla="*/ 1207558 w 2228962"/>
                  <a:gd name="connsiteY1-410" fmla="*/ 0 h 239500"/>
                  <a:gd name="connsiteX2-411" fmla="*/ 1405847 w 2228962"/>
                  <a:gd name="connsiteY2-412" fmla="*/ 238312 h 239500"/>
                  <a:gd name="connsiteX3-413" fmla="*/ 1639155 w 2228962"/>
                  <a:gd name="connsiteY3-414" fmla="*/ 3658 h 239500"/>
                  <a:gd name="connsiteX4-415" fmla="*/ 2228962 w 2228962"/>
                  <a:gd name="connsiteY4-416" fmla="*/ 1277 h 239500"/>
                  <a:gd name="connsiteX0-417" fmla="*/ 0 w 2228962"/>
                  <a:gd name="connsiteY0-418" fmla="*/ 9560 h 239500"/>
                  <a:gd name="connsiteX1-419" fmla="*/ 1207558 w 2228962"/>
                  <a:gd name="connsiteY1-420" fmla="*/ 0 h 239500"/>
                  <a:gd name="connsiteX2-421" fmla="*/ 1405847 w 2228962"/>
                  <a:gd name="connsiteY2-422" fmla="*/ 238312 h 239500"/>
                  <a:gd name="connsiteX3-423" fmla="*/ 1639155 w 2228962"/>
                  <a:gd name="connsiteY3-424" fmla="*/ 3658 h 239500"/>
                  <a:gd name="connsiteX4-425" fmla="*/ 2228962 w 2228962"/>
                  <a:gd name="connsiteY4-426" fmla="*/ 1277 h 239500"/>
                  <a:gd name="connsiteX0-427" fmla="*/ 0 w 2228962"/>
                  <a:gd name="connsiteY0-428" fmla="*/ 9560 h 239500"/>
                  <a:gd name="connsiteX1-429" fmla="*/ 1207558 w 2228962"/>
                  <a:gd name="connsiteY1-430" fmla="*/ 0 h 239500"/>
                  <a:gd name="connsiteX2-431" fmla="*/ 1405847 w 2228962"/>
                  <a:gd name="connsiteY2-432" fmla="*/ 238312 h 239500"/>
                  <a:gd name="connsiteX3-433" fmla="*/ 1639155 w 2228962"/>
                  <a:gd name="connsiteY3-434" fmla="*/ 3658 h 239500"/>
                  <a:gd name="connsiteX4-435" fmla="*/ 2228962 w 2228962"/>
                  <a:gd name="connsiteY4-436" fmla="*/ 1277 h 239500"/>
                  <a:gd name="connsiteX0-437" fmla="*/ 0 w 2228962"/>
                  <a:gd name="connsiteY0-438" fmla="*/ 9560 h 239500"/>
                  <a:gd name="connsiteX1-439" fmla="*/ 1207558 w 2228962"/>
                  <a:gd name="connsiteY1-440" fmla="*/ 0 h 239500"/>
                  <a:gd name="connsiteX2-441" fmla="*/ 1405847 w 2228962"/>
                  <a:gd name="connsiteY2-442" fmla="*/ 238312 h 239500"/>
                  <a:gd name="connsiteX3-443" fmla="*/ 1639155 w 2228962"/>
                  <a:gd name="connsiteY3-444" fmla="*/ 3658 h 239500"/>
                  <a:gd name="connsiteX4-445" fmla="*/ 2228962 w 2228962"/>
                  <a:gd name="connsiteY4-446" fmla="*/ 1277 h 239500"/>
                  <a:gd name="connsiteX0-447" fmla="*/ 0 w 2228962"/>
                  <a:gd name="connsiteY0-448" fmla="*/ 9560 h 239500"/>
                  <a:gd name="connsiteX1-449" fmla="*/ 1207558 w 2228962"/>
                  <a:gd name="connsiteY1-450" fmla="*/ 0 h 239500"/>
                  <a:gd name="connsiteX2-451" fmla="*/ 1405847 w 2228962"/>
                  <a:gd name="connsiteY2-452" fmla="*/ 238312 h 239500"/>
                  <a:gd name="connsiteX3-453" fmla="*/ 1639155 w 2228962"/>
                  <a:gd name="connsiteY3-454" fmla="*/ 3658 h 239500"/>
                  <a:gd name="connsiteX4-455" fmla="*/ 2228962 w 2228962"/>
                  <a:gd name="connsiteY4-456" fmla="*/ 1277 h 239500"/>
                  <a:gd name="connsiteX0-457" fmla="*/ 0 w 2228962"/>
                  <a:gd name="connsiteY0-458" fmla="*/ 9560 h 238316"/>
                  <a:gd name="connsiteX1-459" fmla="*/ 1207558 w 2228962"/>
                  <a:gd name="connsiteY1-460" fmla="*/ 0 h 238316"/>
                  <a:gd name="connsiteX2-461" fmla="*/ 1405847 w 2228962"/>
                  <a:gd name="connsiteY2-462" fmla="*/ 238312 h 238316"/>
                  <a:gd name="connsiteX3-463" fmla="*/ 1639155 w 2228962"/>
                  <a:gd name="connsiteY3-464" fmla="*/ 3658 h 238316"/>
                  <a:gd name="connsiteX4-465" fmla="*/ 2228962 w 2228962"/>
                  <a:gd name="connsiteY4-466" fmla="*/ 1277 h 238316"/>
                  <a:gd name="connsiteX0-467" fmla="*/ 0 w 2228962"/>
                  <a:gd name="connsiteY0-468" fmla="*/ 9560 h 238508"/>
                  <a:gd name="connsiteX1-469" fmla="*/ 1207558 w 2228962"/>
                  <a:gd name="connsiteY1-470" fmla="*/ 0 h 238508"/>
                  <a:gd name="connsiteX2-471" fmla="*/ 1405847 w 2228962"/>
                  <a:gd name="connsiteY2-472" fmla="*/ 238312 h 238508"/>
                  <a:gd name="connsiteX3-473" fmla="*/ 1639155 w 2228962"/>
                  <a:gd name="connsiteY3-474" fmla="*/ 3658 h 238508"/>
                  <a:gd name="connsiteX4-475" fmla="*/ 2228962 w 2228962"/>
                  <a:gd name="connsiteY4-476" fmla="*/ 1277 h 238508"/>
                  <a:gd name="connsiteX0-477" fmla="*/ 0 w 2228962"/>
                  <a:gd name="connsiteY0-478" fmla="*/ 9560 h 238508"/>
                  <a:gd name="connsiteX1-479" fmla="*/ 1207558 w 2228962"/>
                  <a:gd name="connsiteY1-480" fmla="*/ 0 h 238508"/>
                  <a:gd name="connsiteX2-481" fmla="*/ 1413426 w 2228962"/>
                  <a:gd name="connsiteY2-482" fmla="*/ 238312 h 238508"/>
                  <a:gd name="connsiteX3-483" fmla="*/ 1639155 w 2228962"/>
                  <a:gd name="connsiteY3-484" fmla="*/ 3658 h 238508"/>
                  <a:gd name="connsiteX4-485" fmla="*/ 2228962 w 2228962"/>
                  <a:gd name="connsiteY4-486" fmla="*/ 1277 h 238508"/>
                  <a:gd name="connsiteX0-487" fmla="*/ 0 w 2228962"/>
                  <a:gd name="connsiteY0-488" fmla="*/ 9560 h 238508"/>
                  <a:gd name="connsiteX1-489" fmla="*/ 1207558 w 2228962"/>
                  <a:gd name="connsiteY1-490" fmla="*/ 0 h 238508"/>
                  <a:gd name="connsiteX2-491" fmla="*/ 1413426 w 2228962"/>
                  <a:gd name="connsiteY2-492" fmla="*/ 238312 h 238508"/>
                  <a:gd name="connsiteX3-493" fmla="*/ 1639155 w 2228962"/>
                  <a:gd name="connsiteY3-494" fmla="*/ 3658 h 238508"/>
                  <a:gd name="connsiteX4-495" fmla="*/ 2228962 w 2228962"/>
                  <a:gd name="connsiteY4-496" fmla="*/ 1277 h 238508"/>
                  <a:gd name="connsiteX0-497" fmla="*/ 0 w 2228962"/>
                  <a:gd name="connsiteY0-498" fmla="*/ 9560 h 238655"/>
                  <a:gd name="connsiteX1-499" fmla="*/ 1207558 w 2228962"/>
                  <a:gd name="connsiteY1-500" fmla="*/ 0 h 238655"/>
                  <a:gd name="connsiteX2-501" fmla="*/ 1413426 w 2228962"/>
                  <a:gd name="connsiteY2-502" fmla="*/ 238312 h 238655"/>
                  <a:gd name="connsiteX3-503" fmla="*/ 1639155 w 2228962"/>
                  <a:gd name="connsiteY3-504" fmla="*/ 3658 h 238655"/>
                  <a:gd name="connsiteX4-505" fmla="*/ 2228962 w 2228962"/>
                  <a:gd name="connsiteY4-506" fmla="*/ 1277 h 238655"/>
                  <a:gd name="connsiteX0-507" fmla="*/ 0 w 2228962"/>
                  <a:gd name="connsiteY0-508" fmla="*/ 9560 h 239169"/>
                  <a:gd name="connsiteX1-509" fmla="*/ 1207558 w 2228962"/>
                  <a:gd name="connsiteY1-510" fmla="*/ 0 h 239169"/>
                  <a:gd name="connsiteX2-511" fmla="*/ 1413426 w 2228962"/>
                  <a:gd name="connsiteY2-512" fmla="*/ 238312 h 239169"/>
                  <a:gd name="connsiteX3-513" fmla="*/ 1639155 w 2228962"/>
                  <a:gd name="connsiteY3-514" fmla="*/ 3658 h 239169"/>
                  <a:gd name="connsiteX4-515" fmla="*/ 2228962 w 2228962"/>
                  <a:gd name="connsiteY4-516" fmla="*/ 1277 h 239169"/>
                  <a:gd name="connsiteX0-517" fmla="*/ 0 w 2228962"/>
                  <a:gd name="connsiteY0-518" fmla="*/ 9560 h 238317"/>
                  <a:gd name="connsiteX1-519" fmla="*/ 1207558 w 2228962"/>
                  <a:gd name="connsiteY1-520" fmla="*/ 0 h 238317"/>
                  <a:gd name="connsiteX2-521" fmla="*/ 1413426 w 2228962"/>
                  <a:gd name="connsiteY2-522" fmla="*/ 238312 h 238317"/>
                  <a:gd name="connsiteX3-523" fmla="*/ 1639155 w 2228962"/>
                  <a:gd name="connsiteY3-524" fmla="*/ 3658 h 238317"/>
                  <a:gd name="connsiteX4-525" fmla="*/ 2228962 w 2228962"/>
                  <a:gd name="connsiteY4-526" fmla="*/ 1277 h 238317"/>
                  <a:gd name="connsiteX0-527" fmla="*/ 0 w 2228962"/>
                  <a:gd name="connsiteY0-528" fmla="*/ 9560 h 238319"/>
                  <a:gd name="connsiteX1-529" fmla="*/ 1207558 w 2228962"/>
                  <a:gd name="connsiteY1-530" fmla="*/ 0 h 238319"/>
                  <a:gd name="connsiteX2-531" fmla="*/ 1413426 w 2228962"/>
                  <a:gd name="connsiteY2-532" fmla="*/ 238312 h 238319"/>
                  <a:gd name="connsiteX3-533" fmla="*/ 1639155 w 2228962"/>
                  <a:gd name="connsiteY3-534" fmla="*/ 3658 h 238319"/>
                  <a:gd name="connsiteX4-535" fmla="*/ 2228962 w 2228962"/>
                  <a:gd name="connsiteY4-536" fmla="*/ 1277 h 238319"/>
                  <a:gd name="connsiteX0-537" fmla="*/ 0 w 2228962"/>
                  <a:gd name="connsiteY0-538" fmla="*/ 9560 h 238319"/>
                  <a:gd name="connsiteX1-539" fmla="*/ 1207558 w 2228962"/>
                  <a:gd name="connsiteY1-540" fmla="*/ 0 h 238319"/>
                  <a:gd name="connsiteX2-541" fmla="*/ 1413426 w 2228962"/>
                  <a:gd name="connsiteY2-542" fmla="*/ 238312 h 238319"/>
                  <a:gd name="connsiteX3-543" fmla="*/ 1639155 w 2228962"/>
                  <a:gd name="connsiteY3-544" fmla="*/ 3658 h 238319"/>
                  <a:gd name="connsiteX4-545" fmla="*/ 2228962 w 2228962"/>
                  <a:gd name="connsiteY4-546" fmla="*/ 1277 h 238319"/>
                  <a:gd name="connsiteX0-547" fmla="*/ 0 w 2228962"/>
                  <a:gd name="connsiteY0-548" fmla="*/ 9560 h 249105"/>
                  <a:gd name="connsiteX1-549" fmla="*/ 1207558 w 2228962"/>
                  <a:gd name="connsiteY1-550" fmla="*/ 0 h 249105"/>
                  <a:gd name="connsiteX2-551" fmla="*/ 1413426 w 2228962"/>
                  <a:gd name="connsiteY2-552" fmla="*/ 249099 h 249105"/>
                  <a:gd name="connsiteX3-553" fmla="*/ 1639155 w 2228962"/>
                  <a:gd name="connsiteY3-554" fmla="*/ 3658 h 249105"/>
                  <a:gd name="connsiteX4-555" fmla="*/ 2228962 w 2228962"/>
                  <a:gd name="connsiteY4-556" fmla="*/ 1277 h 249105"/>
                  <a:gd name="connsiteX0-557" fmla="*/ 0 w 2228962"/>
                  <a:gd name="connsiteY0-558" fmla="*/ 9560 h 249131"/>
                  <a:gd name="connsiteX1-559" fmla="*/ 1207558 w 2228962"/>
                  <a:gd name="connsiteY1-560" fmla="*/ 0 h 249131"/>
                  <a:gd name="connsiteX2-561" fmla="*/ 1413426 w 2228962"/>
                  <a:gd name="connsiteY2-562" fmla="*/ 249099 h 249131"/>
                  <a:gd name="connsiteX3-563" fmla="*/ 1639155 w 2228962"/>
                  <a:gd name="connsiteY3-564" fmla="*/ 3658 h 249131"/>
                  <a:gd name="connsiteX4-565" fmla="*/ 2228962 w 2228962"/>
                  <a:gd name="connsiteY4-566" fmla="*/ 1277 h 249131"/>
                  <a:gd name="connsiteX0-567" fmla="*/ 0 w 2228962"/>
                  <a:gd name="connsiteY0-568" fmla="*/ 9560 h 249107"/>
                  <a:gd name="connsiteX1-569" fmla="*/ 1207558 w 2228962"/>
                  <a:gd name="connsiteY1-570" fmla="*/ 0 h 249107"/>
                  <a:gd name="connsiteX2-571" fmla="*/ 1413426 w 2228962"/>
                  <a:gd name="connsiteY2-572" fmla="*/ 249099 h 249107"/>
                  <a:gd name="connsiteX3-573" fmla="*/ 1639155 w 2228962"/>
                  <a:gd name="connsiteY3-574" fmla="*/ 3658 h 249107"/>
                  <a:gd name="connsiteX4-575" fmla="*/ 2228962 w 2228962"/>
                  <a:gd name="connsiteY4-576" fmla="*/ 1277 h 249107"/>
                  <a:gd name="connsiteX0-577" fmla="*/ 0 w 2228962"/>
                  <a:gd name="connsiteY0-578" fmla="*/ 9560 h 249107"/>
                  <a:gd name="connsiteX1-579" fmla="*/ 1207558 w 2228962"/>
                  <a:gd name="connsiteY1-580" fmla="*/ 0 h 249107"/>
                  <a:gd name="connsiteX2-581" fmla="*/ 1413426 w 2228962"/>
                  <a:gd name="connsiteY2-582" fmla="*/ 249099 h 249107"/>
                  <a:gd name="connsiteX3-583" fmla="*/ 1639155 w 2228962"/>
                  <a:gd name="connsiteY3-584" fmla="*/ 3658 h 249107"/>
                  <a:gd name="connsiteX4-585" fmla="*/ 2228962 w 2228962"/>
                  <a:gd name="connsiteY4-586" fmla="*/ 1277 h 249107"/>
                  <a:gd name="connsiteX0-587" fmla="*/ 0 w 2228962"/>
                  <a:gd name="connsiteY0-588" fmla="*/ 9560 h 249106"/>
                  <a:gd name="connsiteX1-589" fmla="*/ 1207558 w 2228962"/>
                  <a:gd name="connsiteY1-590" fmla="*/ 0 h 249106"/>
                  <a:gd name="connsiteX2-591" fmla="*/ 1413426 w 2228962"/>
                  <a:gd name="connsiteY2-592" fmla="*/ 249099 h 249106"/>
                  <a:gd name="connsiteX3-593" fmla="*/ 1639155 w 2228962"/>
                  <a:gd name="connsiteY3-594" fmla="*/ 3658 h 249106"/>
                  <a:gd name="connsiteX4-595" fmla="*/ 2228962 w 2228962"/>
                  <a:gd name="connsiteY4-596" fmla="*/ 1277 h 24910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2228962" h="249106">
                    <a:moveTo>
                      <a:pt x="0" y="9560"/>
                    </a:moveTo>
                    <a:lnTo>
                      <a:pt x="1207558" y="0"/>
                    </a:lnTo>
                    <a:cubicBezTo>
                      <a:pt x="1206553" y="106717"/>
                      <a:pt x="1259456" y="247960"/>
                      <a:pt x="1413426" y="249099"/>
                    </a:cubicBezTo>
                    <a:cubicBezTo>
                      <a:pt x="1570001" y="250257"/>
                      <a:pt x="1634208" y="115042"/>
                      <a:pt x="1639155" y="3658"/>
                    </a:cubicBezTo>
                    <a:lnTo>
                      <a:pt x="2228962" y="1277"/>
                    </a:lnTo>
                  </a:path>
                </a:pathLst>
              </a:custGeom>
              <a:ln w="50800">
                <a:solidFill>
                  <a:srgbClr val="9CDBE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/>
              </a:p>
            </p:txBody>
          </p:sp>
          <p:sp>
            <p:nvSpPr>
              <p:cNvPr id="24" name="Freeform 11"/>
              <p:cNvSpPr/>
              <p:nvPr/>
            </p:nvSpPr>
            <p:spPr>
              <a:xfrm rot="10800000">
                <a:off x="2865746" y="2743607"/>
                <a:ext cx="2228962" cy="249106"/>
              </a:xfrm>
              <a:custGeom>
                <a:avLst/>
                <a:gdLst>
                  <a:gd name="connsiteX0" fmla="*/ 0 w 1609344"/>
                  <a:gd name="connsiteY0" fmla="*/ 0 h 296266"/>
                  <a:gd name="connsiteX1" fmla="*/ 599846 w 1609344"/>
                  <a:gd name="connsiteY1" fmla="*/ 10973 h 296266"/>
                  <a:gd name="connsiteX2" fmla="*/ 676656 w 1609344"/>
                  <a:gd name="connsiteY2" fmla="*/ 274320 h 296266"/>
                  <a:gd name="connsiteX3" fmla="*/ 947318 w 1609344"/>
                  <a:gd name="connsiteY3" fmla="*/ 296266 h 296266"/>
                  <a:gd name="connsiteX4" fmla="*/ 1031443 w 1609344"/>
                  <a:gd name="connsiteY4" fmla="*/ 14631 h 296266"/>
                  <a:gd name="connsiteX5" fmla="*/ 1609344 w 1609344"/>
                  <a:gd name="connsiteY5" fmla="*/ 14631 h 296266"/>
                  <a:gd name="connsiteX0-1" fmla="*/ 0 w 1604581"/>
                  <a:gd name="connsiteY0-2" fmla="*/ 0 h 291504"/>
                  <a:gd name="connsiteX1-3" fmla="*/ 595083 w 1604581"/>
                  <a:gd name="connsiteY1-4" fmla="*/ 6211 h 291504"/>
                  <a:gd name="connsiteX2-5" fmla="*/ 671893 w 1604581"/>
                  <a:gd name="connsiteY2-6" fmla="*/ 269558 h 291504"/>
                  <a:gd name="connsiteX3-7" fmla="*/ 942555 w 1604581"/>
                  <a:gd name="connsiteY3-8" fmla="*/ 291504 h 291504"/>
                  <a:gd name="connsiteX4-9" fmla="*/ 1026680 w 1604581"/>
                  <a:gd name="connsiteY4-10" fmla="*/ 9869 h 291504"/>
                  <a:gd name="connsiteX5-11" fmla="*/ 1604581 w 1604581"/>
                  <a:gd name="connsiteY5-12" fmla="*/ 9869 h 291504"/>
                  <a:gd name="connsiteX0-13" fmla="*/ 0 w 1604581"/>
                  <a:gd name="connsiteY0-14" fmla="*/ 933 h 292437"/>
                  <a:gd name="connsiteX1-15" fmla="*/ 595083 w 1604581"/>
                  <a:gd name="connsiteY1-16" fmla="*/ 0 h 292437"/>
                  <a:gd name="connsiteX2-17" fmla="*/ 671893 w 1604581"/>
                  <a:gd name="connsiteY2-18" fmla="*/ 270491 h 292437"/>
                  <a:gd name="connsiteX3-19" fmla="*/ 942555 w 1604581"/>
                  <a:gd name="connsiteY3-20" fmla="*/ 292437 h 292437"/>
                  <a:gd name="connsiteX4-21" fmla="*/ 1026680 w 1604581"/>
                  <a:gd name="connsiteY4-22" fmla="*/ 10802 h 292437"/>
                  <a:gd name="connsiteX5-23" fmla="*/ 1604581 w 1604581"/>
                  <a:gd name="connsiteY5-24" fmla="*/ 10802 h 292437"/>
                  <a:gd name="connsiteX0-25" fmla="*/ 0 w 1604581"/>
                  <a:gd name="connsiteY0-26" fmla="*/ 933 h 292437"/>
                  <a:gd name="connsiteX1-27" fmla="*/ 595083 w 1604581"/>
                  <a:gd name="connsiteY1-28" fmla="*/ 0 h 292437"/>
                  <a:gd name="connsiteX2-29" fmla="*/ 671893 w 1604581"/>
                  <a:gd name="connsiteY2-30" fmla="*/ 270491 h 292437"/>
                  <a:gd name="connsiteX3-31" fmla="*/ 942555 w 1604581"/>
                  <a:gd name="connsiteY3-32" fmla="*/ 292437 h 292437"/>
                  <a:gd name="connsiteX4-33" fmla="*/ 1026680 w 1604581"/>
                  <a:gd name="connsiteY4-34" fmla="*/ 3658 h 292437"/>
                  <a:gd name="connsiteX5-35" fmla="*/ 1604581 w 1604581"/>
                  <a:gd name="connsiteY5-36" fmla="*/ 10802 h 292437"/>
                  <a:gd name="connsiteX0-37" fmla="*/ 0 w 1604581"/>
                  <a:gd name="connsiteY0-38" fmla="*/ 933 h 292437"/>
                  <a:gd name="connsiteX1-39" fmla="*/ 595083 w 1604581"/>
                  <a:gd name="connsiteY1-40" fmla="*/ 0 h 292437"/>
                  <a:gd name="connsiteX2-41" fmla="*/ 671893 w 1604581"/>
                  <a:gd name="connsiteY2-42" fmla="*/ 270491 h 292437"/>
                  <a:gd name="connsiteX3-43" fmla="*/ 942555 w 1604581"/>
                  <a:gd name="connsiteY3-44" fmla="*/ 292437 h 292437"/>
                  <a:gd name="connsiteX4-45" fmla="*/ 1026680 w 1604581"/>
                  <a:gd name="connsiteY4-46" fmla="*/ 3658 h 292437"/>
                  <a:gd name="connsiteX5-47" fmla="*/ 1604581 w 1604581"/>
                  <a:gd name="connsiteY5-48" fmla="*/ 1277 h 292437"/>
                  <a:gd name="connsiteX0-49" fmla="*/ 0 w 1604581"/>
                  <a:gd name="connsiteY0-50" fmla="*/ 933 h 271006"/>
                  <a:gd name="connsiteX1-51" fmla="*/ 595083 w 1604581"/>
                  <a:gd name="connsiteY1-52" fmla="*/ 0 h 271006"/>
                  <a:gd name="connsiteX2-53" fmla="*/ 671893 w 1604581"/>
                  <a:gd name="connsiteY2-54" fmla="*/ 270491 h 271006"/>
                  <a:gd name="connsiteX3-55" fmla="*/ 947318 w 1604581"/>
                  <a:gd name="connsiteY3-56" fmla="*/ 271006 h 271006"/>
                  <a:gd name="connsiteX4-57" fmla="*/ 1026680 w 1604581"/>
                  <a:gd name="connsiteY4-58" fmla="*/ 3658 h 271006"/>
                  <a:gd name="connsiteX5-59" fmla="*/ 1604581 w 1604581"/>
                  <a:gd name="connsiteY5-60" fmla="*/ 1277 h 271006"/>
                  <a:gd name="connsiteX0-61" fmla="*/ 0 w 1604581"/>
                  <a:gd name="connsiteY0-62" fmla="*/ 933 h 273387"/>
                  <a:gd name="connsiteX1-63" fmla="*/ 595083 w 1604581"/>
                  <a:gd name="connsiteY1-64" fmla="*/ 0 h 273387"/>
                  <a:gd name="connsiteX2-65" fmla="*/ 671893 w 1604581"/>
                  <a:gd name="connsiteY2-66" fmla="*/ 270491 h 273387"/>
                  <a:gd name="connsiteX3-67" fmla="*/ 937793 w 1604581"/>
                  <a:gd name="connsiteY3-68" fmla="*/ 273387 h 273387"/>
                  <a:gd name="connsiteX4-69" fmla="*/ 1026680 w 1604581"/>
                  <a:gd name="connsiteY4-70" fmla="*/ 3658 h 273387"/>
                  <a:gd name="connsiteX5-71" fmla="*/ 1604581 w 1604581"/>
                  <a:gd name="connsiteY5-72" fmla="*/ 1277 h 273387"/>
                  <a:gd name="connsiteX0-73" fmla="*/ 0 w 1616487"/>
                  <a:gd name="connsiteY0-74" fmla="*/ 933 h 273387"/>
                  <a:gd name="connsiteX1-75" fmla="*/ 595083 w 1616487"/>
                  <a:gd name="connsiteY1-76" fmla="*/ 0 h 273387"/>
                  <a:gd name="connsiteX2-77" fmla="*/ 671893 w 1616487"/>
                  <a:gd name="connsiteY2-78" fmla="*/ 270491 h 273387"/>
                  <a:gd name="connsiteX3-79" fmla="*/ 937793 w 1616487"/>
                  <a:gd name="connsiteY3-80" fmla="*/ 273387 h 273387"/>
                  <a:gd name="connsiteX4-81" fmla="*/ 1026680 w 1616487"/>
                  <a:gd name="connsiteY4-82" fmla="*/ 3658 h 273387"/>
                  <a:gd name="connsiteX5-83" fmla="*/ 1616487 w 1616487"/>
                  <a:gd name="connsiteY5-84" fmla="*/ 1277 h 273387"/>
                  <a:gd name="connsiteX0-85" fmla="*/ 0 w 1616487"/>
                  <a:gd name="connsiteY0-86" fmla="*/ 933 h 273387"/>
                  <a:gd name="connsiteX1-87" fmla="*/ 595083 w 1616487"/>
                  <a:gd name="connsiteY1-88" fmla="*/ 0 h 273387"/>
                  <a:gd name="connsiteX2-89" fmla="*/ 671893 w 1616487"/>
                  <a:gd name="connsiteY2-90" fmla="*/ 270491 h 273387"/>
                  <a:gd name="connsiteX3-91" fmla="*/ 937793 w 1616487"/>
                  <a:gd name="connsiteY3-92" fmla="*/ 273387 h 273387"/>
                  <a:gd name="connsiteX4-93" fmla="*/ 1026680 w 1616487"/>
                  <a:gd name="connsiteY4-94" fmla="*/ 3658 h 273387"/>
                  <a:gd name="connsiteX5-95" fmla="*/ 1616487 w 1616487"/>
                  <a:gd name="connsiteY5-96" fmla="*/ 1277 h 273387"/>
                  <a:gd name="connsiteX0-97" fmla="*/ 0 w 1616487"/>
                  <a:gd name="connsiteY0-98" fmla="*/ 933 h 286293"/>
                  <a:gd name="connsiteX1-99" fmla="*/ 595083 w 1616487"/>
                  <a:gd name="connsiteY1-100" fmla="*/ 0 h 286293"/>
                  <a:gd name="connsiteX2-101" fmla="*/ 671893 w 1616487"/>
                  <a:gd name="connsiteY2-102" fmla="*/ 270491 h 286293"/>
                  <a:gd name="connsiteX3-103" fmla="*/ 937793 w 1616487"/>
                  <a:gd name="connsiteY3-104" fmla="*/ 273387 h 286293"/>
                  <a:gd name="connsiteX4-105" fmla="*/ 1026680 w 1616487"/>
                  <a:gd name="connsiteY4-106" fmla="*/ 3658 h 286293"/>
                  <a:gd name="connsiteX5-107" fmla="*/ 1616487 w 1616487"/>
                  <a:gd name="connsiteY5-108" fmla="*/ 1277 h 286293"/>
                  <a:gd name="connsiteX0-109" fmla="*/ 0 w 1616487"/>
                  <a:gd name="connsiteY0-110" fmla="*/ 933 h 302673"/>
                  <a:gd name="connsiteX1-111" fmla="*/ 595083 w 1616487"/>
                  <a:gd name="connsiteY1-112" fmla="*/ 0 h 302673"/>
                  <a:gd name="connsiteX2-113" fmla="*/ 671893 w 1616487"/>
                  <a:gd name="connsiteY2-114" fmla="*/ 270491 h 302673"/>
                  <a:gd name="connsiteX3-115" fmla="*/ 937793 w 1616487"/>
                  <a:gd name="connsiteY3-116" fmla="*/ 273387 h 302673"/>
                  <a:gd name="connsiteX4-117" fmla="*/ 1026680 w 1616487"/>
                  <a:gd name="connsiteY4-118" fmla="*/ 3658 h 302673"/>
                  <a:gd name="connsiteX5-119" fmla="*/ 1616487 w 1616487"/>
                  <a:gd name="connsiteY5-120" fmla="*/ 1277 h 302673"/>
                  <a:gd name="connsiteX0-121" fmla="*/ 0 w 1616487"/>
                  <a:gd name="connsiteY0-122" fmla="*/ 933 h 302673"/>
                  <a:gd name="connsiteX1-123" fmla="*/ 595083 w 1616487"/>
                  <a:gd name="connsiteY1-124" fmla="*/ 0 h 302673"/>
                  <a:gd name="connsiteX2-125" fmla="*/ 671893 w 1616487"/>
                  <a:gd name="connsiteY2-126" fmla="*/ 270491 h 302673"/>
                  <a:gd name="connsiteX3-127" fmla="*/ 937793 w 1616487"/>
                  <a:gd name="connsiteY3-128" fmla="*/ 273387 h 302673"/>
                  <a:gd name="connsiteX4-129" fmla="*/ 1026680 w 1616487"/>
                  <a:gd name="connsiteY4-130" fmla="*/ 3658 h 302673"/>
                  <a:gd name="connsiteX5-131" fmla="*/ 1616487 w 1616487"/>
                  <a:gd name="connsiteY5-132" fmla="*/ 1277 h 302673"/>
                  <a:gd name="connsiteX0-133" fmla="*/ 0 w 1616487"/>
                  <a:gd name="connsiteY0-134" fmla="*/ 933 h 298825"/>
                  <a:gd name="connsiteX1-135" fmla="*/ 595083 w 1616487"/>
                  <a:gd name="connsiteY1-136" fmla="*/ 0 h 298825"/>
                  <a:gd name="connsiteX2-137" fmla="*/ 671893 w 1616487"/>
                  <a:gd name="connsiteY2-138" fmla="*/ 270491 h 298825"/>
                  <a:gd name="connsiteX3-139" fmla="*/ 937793 w 1616487"/>
                  <a:gd name="connsiteY3-140" fmla="*/ 273387 h 298825"/>
                  <a:gd name="connsiteX4-141" fmla="*/ 1026680 w 1616487"/>
                  <a:gd name="connsiteY4-142" fmla="*/ 3658 h 298825"/>
                  <a:gd name="connsiteX5-143" fmla="*/ 1616487 w 1616487"/>
                  <a:gd name="connsiteY5-144" fmla="*/ 1277 h 298825"/>
                  <a:gd name="connsiteX0-145" fmla="*/ 0 w 1616487"/>
                  <a:gd name="connsiteY0-146" fmla="*/ 933 h 304982"/>
                  <a:gd name="connsiteX1-147" fmla="*/ 595083 w 1616487"/>
                  <a:gd name="connsiteY1-148" fmla="*/ 0 h 304982"/>
                  <a:gd name="connsiteX2-149" fmla="*/ 681418 w 1616487"/>
                  <a:gd name="connsiteY2-150" fmla="*/ 282397 h 304982"/>
                  <a:gd name="connsiteX3-151" fmla="*/ 937793 w 1616487"/>
                  <a:gd name="connsiteY3-152" fmla="*/ 273387 h 304982"/>
                  <a:gd name="connsiteX4-153" fmla="*/ 1026680 w 1616487"/>
                  <a:gd name="connsiteY4-154" fmla="*/ 3658 h 304982"/>
                  <a:gd name="connsiteX5-155" fmla="*/ 1616487 w 1616487"/>
                  <a:gd name="connsiteY5-156" fmla="*/ 1277 h 304982"/>
                  <a:gd name="connsiteX0-157" fmla="*/ 0 w 1616487"/>
                  <a:gd name="connsiteY0-158" fmla="*/ 933 h 304982"/>
                  <a:gd name="connsiteX1-159" fmla="*/ 595083 w 1616487"/>
                  <a:gd name="connsiteY1-160" fmla="*/ 0 h 304982"/>
                  <a:gd name="connsiteX2-161" fmla="*/ 681418 w 1616487"/>
                  <a:gd name="connsiteY2-162" fmla="*/ 282397 h 304982"/>
                  <a:gd name="connsiteX3-163" fmla="*/ 937793 w 1616487"/>
                  <a:gd name="connsiteY3-164" fmla="*/ 273387 h 304982"/>
                  <a:gd name="connsiteX4-165" fmla="*/ 1026680 w 1616487"/>
                  <a:gd name="connsiteY4-166" fmla="*/ 3658 h 304982"/>
                  <a:gd name="connsiteX5-167" fmla="*/ 1616487 w 1616487"/>
                  <a:gd name="connsiteY5-168" fmla="*/ 1277 h 304982"/>
                  <a:gd name="connsiteX0-169" fmla="*/ 0 w 1616487"/>
                  <a:gd name="connsiteY0-170" fmla="*/ 933 h 304982"/>
                  <a:gd name="connsiteX1-171" fmla="*/ 595083 w 1616487"/>
                  <a:gd name="connsiteY1-172" fmla="*/ 0 h 304982"/>
                  <a:gd name="connsiteX2-173" fmla="*/ 681418 w 1616487"/>
                  <a:gd name="connsiteY2-174" fmla="*/ 282397 h 304982"/>
                  <a:gd name="connsiteX3-175" fmla="*/ 937793 w 1616487"/>
                  <a:gd name="connsiteY3-176" fmla="*/ 273387 h 304982"/>
                  <a:gd name="connsiteX4-177" fmla="*/ 1026680 w 1616487"/>
                  <a:gd name="connsiteY4-178" fmla="*/ 3658 h 304982"/>
                  <a:gd name="connsiteX5-179" fmla="*/ 1616487 w 1616487"/>
                  <a:gd name="connsiteY5-180" fmla="*/ 1277 h 304982"/>
                  <a:gd name="connsiteX0-181" fmla="*/ 0 w 1616487"/>
                  <a:gd name="connsiteY0-182" fmla="*/ 933 h 306013"/>
                  <a:gd name="connsiteX1-183" fmla="*/ 595083 w 1616487"/>
                  <a:gd name="connsiteY1-184" fmla="*/ 0 h 306013"/>
                  <a:gd name="connsiteX2-185" fmla="*/ 681418 w 1616487"/>
                  <a:gd name="connsiteY2-186" fmla="*/ 282397 h 306013"/>
                  <a:gd name="connsiteX3-187" fmla="*/ 947318 w 1616487"/>
                  <a:gd name="connsiteY3-188" fmla="*/ 275768 h 306013"/>
                  <a:gd name="connsiteX4-189" fmla="*/ 1026680 w 1616487"/>
                  <a:gd name="connsiteY4-190" fmla="*/ 3658 h 306013"/>
                  <a:gd name="connsiteX5-191" fmla="*/ 1616487 w 1616487"/>
                  <a:gd name="connsiteY5-192" fmla="*/ 1277 h 306013"/>
                  <a:gd name="connsiteX0-193" fmla="*/ 0 w 1616487"/>
                  <a:gd name="connsiteY0-194" fmla="*/ 933 h 306013"/>
                  <a:gd name="connsiteX1-195" fmla="*/ 595083 w 1616487"/>
                  <a:gd name="connsiteY1-196" fmla="*/ 0 h 306013"/>
                  <a:gd name="connsiteX2-197" fmla="*/ 681418 w 1616487"/>
                  <a:gd name="connsiteY2-198" fmla="*/ 282397 h 306013"/>
                  <a:gd name="connsiteX3-199" fmla="*/ 947318 w 1616487"/>
                  <a:gd name="connsiteY3-200" fmla="*/ 275768 h 306013"/>
                  <a:gd name="connsiteX4-201" fmla="*/ 1026680 w 1616487"/>
                  <a:gd name="connsiteY4-202" fmla="*/ 3658 h 306013"/>
                  <a:gd name="connsiteX5-203" fmla="*/ 1616487 w 1616487"/>
                  <a:gd name="connsiteY5-204" fmla="*/ 1277 h 306013"/>
                  <a:gd name="connsiteX0-205" fmla="*/ 0 w 1616487"/>
                  <a:gd name="connsiteY0-206" fmla="*/ 933 h 309444"/>
                  <a:gd name="connsiteX1-207" fmla="*/ 595083 w 1616487"/>
                  <a:gd name="connsiteY1-208" fmla="*/ 0 h 309444"/>
                  <a:gd name="connsiteX2-209" fmla="*/ 681418 w 1616487"/>
                  <a:gd name="connsiteY2-210" fmla="*/ 282397 h 309444"/>
                  <a:gd name="connsiteX3-211" fmla="*/ 947318 w 1616487"/>
                  <a:gd name="connsiteY3-212" fmla="*/ 275768 h 309444"/>
                  <a:gd name="connsiteX4-213" fmla="*/ 1026680 w 1616487"/>
                  <a:gd name="connsiteY4-214" fmla="*/ 3658 h 309444"/>
                  <a:gd name="connsiteX5-215" fmla="*/ 1616487 w 1616487"/>
                  <a:gd name="connsiteY5-216" fmla="*/ 1277 h 309444"/>
                  <a:gd name="connsiteX0-217" fmla="*/ 0 w 1616487"/>
                  <a:gd name="connsiteY0-218" fmla="*/ 933 h 313127"/>
                  <a:gd name="connsiteX1-219" fmla="*/ 595083 w 1616487"/>
                  <a:gd name="connsiteY1-220" fmla="*/ 0 h 313127"/>
                  <a:gd name="connsiteX2-221" fmla="*/ 681418 w 1616487"/>
                  <a:gd name="connsiteY2-222" fmla="*/ 282397 h 313127"/>
                  <a:gd name="connsiteX3-223" fmla="*/ 947318 w 1616487"/>
                  <a:gd name="connsiteY3-224" fmla="*/ 275768 h 313127"/>
                  <a:gd name="connsiteX4-225" fmla="*/ 1026680 w 1616487"/>
                  <a:gd name="connsiteY4-226" fmla="*/ 3658 h 313127"/>
                  <a:gd name="connsiteX5-227" fmla="*/ 1616487 w 1616487"/>
                  <a:gd name="connsiteY5-228" fmla="*/ 1277 h 313127"/>
                  <a:gd name="connsiteX0-229" fmla="*/ 0 w 1616487"/>
                  <a:gd name="connsiteY0-230" fmla="*/ 933 h 313127"/>
                  <a:gd name="connsiteX1-231" fmla="*/ 595083 w 1616487"/>
                  <a:gd name="connsiteY1-232" fmla="*/ 0 h 313127"/>
                  <a:gd name="connsiteX2-233" fmla="*/ 681418 w 1616487"/>
                  <a:gd name="connsiteY2-234" fmla="*/ 282397 h 313127"/>
                  <a:gd name="connsiteX3-235" fmla="*/ 947318 w 1616487"/>
                  <a:gd name="connsiteY3-236" fmla="*/ 275768 h 313127"/>
                  <a:gd name="connsiteX4-237" fmla="*/ 1026680 w 1616487"/>
                  <a:gd name="connsiteY4-238" fmla="*/ 3658 h 313127"/>
                  <a:gd name="connsiteX5-239" fmla="*/ 1616487 w 1616487"/>
                  <a:gd name="connsiteY5-240" fmla="*/ 1277 h 313127"/>
                  <a:gd name="connsiteX0-241" fmla="*/ 0 w 1616487"/>
                  <a:gd name="connsiteY0-242" fmla="*/ 933 h 314832"/>
                  <a:gd name="connsiteX1-243" fmla="*/ 595083 w 1616487"/>
                  <a:gd name="connsiteY1-244" fmla="*/ 0 h 314832"/>
                  <a:gd name="connsiteX2-245" fmla="*/ 681418 w 1616487"/>
                  <a:gd name="connsiteY2-246" fmla="*/ 282397 h 314832"/>
                  <a:gd name="connsiteX3-247" fmla="*/ 947318 w 1616487"/>
                  <a:gd name="connsiteY3-248" fmla="*/ 275768 h 314832"/>
                  <a:gd name="connsiteX4-249" fmla="*/ 1026680 w 1616487"/>
                  <a:gd name="connsiteY4-250" fmla="*/ 3658 h 314832"/>
                  <a:gd name="connsiteX5-251" fmla="*/ 1616487 w 1616487"/>
                  <a:gd name="connsiteY5-252" fmla="*/ 1277 h 314832"/>
                  <a:gd name="connsiteX0-253" fmla="*/ 0 w 1616487"/>
                  <a:gd name="connsiteY0-254" fmla="*/ 933 h 316689"/>
                  <a:gd name="connsiteX1-255" fmla="*/ 595083 w 1616487"/>
                  <a:gd name="connsiteY1-256" fmla="*/ 0 h 316689"/>
                  <a:gd name="connsiteX2-257" fmla="*/ 681418 w 1616487"/>
                  <a:gd name="connsiteY2-258" fmla="*/ 282397 h 316689"/>
                  <a:gd name="connsiteX3-259" fmla="*/ 947318 w 1616487"/>
                  <a:gd name="connsiteY3-260" fmla="*/ 275768 h 316689"/>
                  <a:gd name="connsiteX4-261" fmla="*/ 1026680 w 1616487"/>
                  <a:gd name="connsiteY4-262" fmla="*/ 3658 h 316689"/>
                  <a:gd name="connsiteX5-263" fmla="*/ 1616487 w 1616487"/>
                  <a:gd name="connsiteY5-264" fmla="*/ 1277 h 316689"/>
                  <a:gd name="connsiteX0-265" fmla="*/ 0 w 1616487"/>
                  <a:gd name="connsiteY0-266" fmla="*/ 933 h 316689"/>
                  <a:gd name="connsiteX1-267" fmla="*/ 595083 w 1616487"/>
                  <a:gd name="connsiteY1-268" fmla="*/ 0 h 316689"/>
                  <a:gd name="connsiteX2-269" fmla="*/ 681418 w 1616487"/>
                  <a:gd name="connsiteY2-270" fmla="*/ 282397 h 316689"/>
                  <a:gd name="connsiteX3-271" fmla="*/ 947318 w 1616487"/>
                  <a:gd name="connsiteY3-272" fmla="*/ 275768 h 316689"/>
                  <a:gd name="connsiteX4-273" fmla="*/ 1026680 w 1616487"/>
                  <a:gd name="connsiteY4-274" fmla="*/ 3658 h 316689"/>
                  <a:gd name="connsiteX5-275" fmla="*/ 1616487 w 1616487"/>
                  <a:gd name="connsiteY5-276" fmla="*/ 1277 h 316689"/>
                  <a:gd name="connsiteX0-277" fmla="*/ 0 w 1616487"/>
                  <a:gd name="connsiteY0-278" fmla="*/ 933 h 317539"/>
                  <a:gd name="connsiteX1-279" fmla="*/ 595083 w 1616487"/>
                  <a:gd name="connsiteY1-280" fmla="*/ 0 h 317539"/>
                  <a:gd name="connsiteX2-281" fmla="*/ 681418 w 1616487"/>
                  <a:gd name="connsiteY2-282" fmla="*/ 282397 h 317539"/>
                  <a:gd name="connsiteX3-283" fmla="*/ 947318 w 1616487"/>
                  <a:gd name="connsiteY3-284" fmla="*/ 275768 h 317539"/>
                  <a:gd name="connsiteX4-285" fmla="*/ 1026680 w 1616487"/>
                  <a:gd name="connsiteY4-286" fmla="*/ 3658 h 317539"/>
                  <a:gd name="connsiteX5-287" fmla="*/ 1616487 w 1616487"/>
                  <a:gd name="connsiteY5-288" fmla="*/ 1277 h 317539"/>
                  <a:gd name="connsiteX0-289" fmla="*/ 0 w 1616487"/>
                  <a:gd name="connsiteY0-290" fmla="*/ 933 h 314362"/>
                  <a:gd name="connsiteX1-291" fmla="*/ 595083 w 1616487"/>
                  <a:gd name="connsiteY1-292" fmla="*/ 0 h 314362"/>
                  <a:gd name="connsiteX2-293" fmla="*/ 681418 w 1616487"/>
                  <a:gd name="connsiteY2-294" fmla="*/ 282397 h 314362"/>
                  <a:gd name="connsiteX3-295" fmla="*/ 944937 w 1616487"/>
                  <a:gd name="connsiteY3-296" fmla="*/ 268624 h 314362"/>
                  <a:gd name="connsiteX4-297" fmla="*/ 1026680 w 1616487"/>
                  <a:gd name="connsiteY4-298" fmla="*/ 3658 h 314362"/>
                  <a:gd name="connsiteX5-299" fmla="*/ 1616487 w 1616487"/>
                  <a:gd name="connsiteY5-300" fmla="*/ 1277 h 314362"/>
                  <a:gd name="connsiteX0-301" fmla="*/ 0 w 2254841"/>
                  <a:gd name="connsiteY0-302" fmla="*/ 0 h 330682"/>
                  <a:gd name="connsiteX1-303" fmla="*/ 1233437 w 2254841"/>
                  <a:gd name="connsiteY1-304" fmla="*/ 16320 h 330682"/>
                  <a:gd name="connsiteX2-305" fmla="*/ 1319772 w 2254841"/>
                  <a:gd name="connsiteY2-306" fmla="*/ 298717 h 330682"/>
                  <a:gd name="connsiteX3-307" fmla="*/ 1583291 w 2254841"/>
                  <a:gd name="connsiteY3-308" fmla="*/ 284944 h 330682"/>
                  <a:gd name="connsiteX4-309" fmla="*/ 1665034 w 2254841"/>
                  <a:gd name="connsiteY4-310" fmla="*/ 19978 h 330682"/>
                  <a:gd name="connsiteX5-311" fmla="*/ 2254841 w 2254841"/>
                  <a:gd name="connsiteY5-312" fmla="*/ 17597 h 330682"/>
                  <a:gd name="connsiteX0-313" fmla="*/ 0 w 2228962"/>
                  <a:gd name="connsiteY0-314" fmla="*/ 9560 h 314362"/>
                  <a:gd name="connsiteX1-315" fmla="*/ 1207558 w 2228962"/>
                  <a:gd name="connsiteY1-316" fmla="*/ 0 h 314362"/>
                  <a:gd name="connsiteX2-317" fmla="*/ 1293893 w 2228962"/>
                  <a:gd name="connsiteY2-318" fmla="*/ 282397 h 314362"/>
                  <a:gd name="connsiteX3-319" fmla="*/ 1557412 w 2228962"/>
                  <a:gd name="connsiteY3-320" fmla="*/ 268624 h 314362"/>
                  <a:gd name="connsiteX4-321" fmla="*/ 1639155 w 2228962"/>
                  <a:gd name="connsiteY4-322" fmla="*/ 3658 h 314362"/>
                  <a:gd name="connsiteX5-323" fmla="*/ 2228962 w 2228962"/>
                  <a:gd name="connsiteY5-324" fmla="*/ 1277 h 314362"/>
                  <a:gd name="connsiteX0-325" fmla="*/ 0 w 2228962"/>
                  <a:gd name="connsiteY0-326" fmla="*/ 9560 h 295169"/>
                  <a:gd name="connsiteX1-327" fmla="*/ 1207558 w 2228962"/>
                  <a:gd name="connsiteY1-328" fmla="*/ 0 h 295169"/>
                  <a:gd name="connsiteX2-329" fmla="*/ 1293893 w 2228962"/>
                  <a:gd name="connsiteY2-330" fmla="*/ 236928 h 295169"/>
                  <a:gd name="connsiteX3-331" fmla="*/ 1557412 w 2228962"/>
                  <a:gd name="connsiteY3-332" fmla="*/ 268624 h 295169"/>
                  <a:gd name="connsiteX4-333" fmla="*/ 1639155 w 2228962"/>
                  <a:gd name="connsiteY4-334" fmla="*/ 3658 h 295169"/>
                  <a:gd name="connsiteX5-335" fmla="*/ 2228962 w 2228962"/>
                  <a:gd name="connsiteY5-336" fmla="*/ 1277 h 295169"/>
                  <a:gd name="connsiteX0-337" fmla="*/ 0 w 2228962"/>
                  <a:gd name="connsiteY0-338" fmla="*/ 9560 h 268624"/>
                  <a:gd name="connsiteX1-339" fmla="*/ 1207558 w 2228962"/>
                  <a:gd name="connsiteY1-340" fmla="*/ 0 h 268624"/>
                  <a:gd name="connsiteX2-341" fmla="*/ 1557412 w 2228962"/>
                  <a:gd name="connsiteY2-342" fmla="*/ 268624 h 268624"/>
                  <a:gd name="connsiteX3-343" fmla="*/ 1639155 w 2228962"/>
                  <a:gd name="connsiteY3-344" fmla="*/ 3658 h 268624"/>
                  <a:gd name="connsiteX4-345" fmla="*/ 2228962 w 2228962"/>
                  <a:gd name="connsiteY4-346" fmla="*/ 1277 h 268624"/>
                  <a:gd name="connsiteX0-347" fmla="*/ 0 w 2228962"/>
                  <a:gd name="connsiteY0-348" fmla="*/ 9560 h 238312"/>
                  <a:gd name="connsiteX1-349" fmla="*/ 1207558 w 2228962"/>
                  <a:gd name="connsiteY1-350" fmla="*/ 0 h 238312"/>
                  <a:gd name="connsiteX2-351" fmla="*/ 1466473 w 2228962"/>
                  <a:gd name="connsiteY2-352" fmla="*/ 238312 h 238312"/>
                  <a:gd name="connsiteX3-353" fmla="*/ 1639155 w 2228962"/>
                  <a:gd name="connsiteY3-354" fmla="*/ 3658 h 238312"/>
                  <a:gd name="connsiteX4-355" fmla="*/ 2228962 w 2228962"/>
                  <a:gd name="connsiteY4-356" fmla="*/ 1277 h 238312"/>
                  <a:gd name="connsiteX0-357" fmla="*/ 0 w 2228962"/>
                  <a:gd name="connsiteY0-358" fmla="*/ 9560 h 238312"/>
                  <a:gd name="connsiteX1-359" fmla="*/ 1207558 w 2228962"/>
                  <a:gd name="connsiteY1-360" fmla="*/ 0 h 238312"/>
                  <a:gd name="connsiteX2-361" fmla="*/ 1405847 w 2228962"/>
                  <a:gd name="connsiteY2-362" fmla="*/ 238312 h 238312"/>
                  <a:gd name="connsiteX3-363" fmla="*/ 1639155 w 2228962"/>
                  <a:gd name="connsiteY3-364" fmla="*/ 3658 h 238312"/>
                  <a:gd name="connsiteX4-365" fmla="*/ 2228962 w 2228962"/>
                  <a:gd name="connsiteY4-366" fmla="*/ 1277 h 238312"/>
                  <a:gd name="connsiteX0-367" fmla="*/ 0 w 2228962"/>
                  <a:gd name="connsiteY0-368" fmla="*/ 9560 h 238327"/>
                  <a:gd name="connsiteX1-369" fmla="*/ 1207558 w 2228962"/>
                  <a:gd name="connsiteY1-370" fmla="*/ 0 h 238327"/>
                  <a:gd name="connsiteX2-371" fmla="*/ 1405847 w 2228962"/>
                  <a:gd name="connsiteY2-372" fmla="*/ 238312 h 238327"/>
                  <a:gd name="connsiteX3-373" fmla="*/ 1639155 w 2228962"/>
                  <a:gd name="connsiteY3-374" fmla="*/ 3658 h 238327"/>
                  <a:gd name="connsiteX4-375" fmla="*/ 2228962 w 2228962"/>
                  <a:gd name="connsiteY4-376" fmla="*/ 1277 h 238327"/>
                  <a:gd name="connsiteX0-377" fmla="*/ 0 w 2228962"/>
                  <a:gd name="connsiteY0-378" fmla="*/ 9560 h 238327"/>
                  <a:gd name="connsiteX1-379" fmla="*/ 1207558 w 2228962"/>
                  <a:gd name="connsiteY1-380" fmla="*/ 0 h 238327"/>
                  <a:gd name="connsiteX2-381" fmla="*/ 1405847 w 2228962"/>
                  <a:gd name="connsiteY2-382" fmla="*/ 238312 h 238327"/>
                  <a:gd name="connsiteX3-383" fmla="*/ 1639155 w 2228962"/>
                  <a:gd name="connsiteY3-384" fmla="*/ 3658 h 238327"/>
                  <a:gd name="connsiteX4-385" fmla="*/ 2228962 w 2228962"/>
                  <a:gd name="connsiteY4-386" fmla="*/ 1277 h 238327"/>
                  <a:gd name="connsiteX0-387" fmla="*/ 0 w 2228962"/>
                  <a:gd name="connsiteY0-388" fmla="*/ 9560 h 238314"/>
                  <a:gd name="connsiteX1-389" fmla="*/ 1207558 w 2228962"/>
                  <a:gd name="connsiteY1-390" fmla="*/ 0 h 238314"/>
                  <a:gd name="connsiteX2-391" fmla="*/ 1405847 w 2228962"/>
                  <a:gd name="connsiteY2-392" fmla="*/ 238312 h 238314"/>
                  <a:gd name="connsiteX3-393" fmla="*/ 1639155 w 2228962"/>
                  <a:gd name="connsiteY3-394" fmla="*/ 3658 h 238314"/>
                  <a:gd name="connsiteX4-395" fmla="*/ 2228962 w 2228962"/>
                  <a:gd name="connsiteY4-396" fmla="*/ 1277 h 238314"/>
                  <a:gd name="connsiteX0-397" fmla="*/ 0 w 2228962"/>
                  <a:gd name="connsiteY0-398" fmla="*/ 9560 h 239500"/>
                  <a:gd name="connsiteX1-399" fmla="*/ 1207558 w 2228962"/>
                  <a:gd name="connsiteY1-400" fmla="*/ 0 h 239500"/>
                  <a:gd name="connsiteX2-401" fmla="*/ 1405847 w 2228962"/>
                  <a:gd name="connsiteY2-402" fmla="*/ 238312 h 239500"/>
                  <a:gd name="connsiteX3-403" fmla="*/ 1639155 w 2228962"/>
                  <a:gd name="connsiteY3-404" fmla="*/ 3658 h 239500"/>
                  <a:gd name="connsiteX4-405" fmla="*/ 2228962 w 2228962"/>
                  <a:gd name="connsiteY4-406" fmla="*/ 1277 h 239500"/>
                  <a:gd name="connsiteX0-407" fmla="*/ 0 w 2228962"/>
                  <a:gd name="connsiteY0-408" fmla="*/ 9560 h 239500"/>
                  <a:gd name="connsiteX1-409" fmla="*/ 1207558 w 2228962"/>
                  <a:gd name="connsiteY1-410" fmla="*/ 0 h 239500"/>
                  <a:gd name="connsiteX2-411" fmla="*/ 1405847 w 2228962"/>
                  <a:gd name="connsiteY2-412" fmla="*/ 238312 h 239500"/>
                  <a:gd name="connsiteX3-413" fmla="*/ 1639155 w 2228962"/>
                  <a:gd name="connsiteY3-414" fmla="*/ 3658 h 239500"/>
                  <a:gd name="connsiteX4-415" fmla="*/ 2228962 w 2228962"/>
                  <a:gd name="connsiteY4-416" fmla="*/ 1277 h 239500"/>
                  <a:gd name="connsiteX0-417" fmla="*/ 0 w 2228962"/>
                  <a:gd name="connsiteY0-418" fmla="*/ 9560 h 239500"/>
                  <a:gd name="connsiteX1-419" fmla="*/ 1207558 w 2228962"/>
                  <a:gd name="connsiteY1-420" fmla="*/ 0 h 239500"/>
                  <a:gd name="connsiteX2-421" fmla="*/ 1405847 w 2228962"/>
                  <a:gd name="connsiteY2-422" fmla="*/ 238312 h 239500"/>
                  <a:gd name="connsiteX3-423" fmla="*/ 1639155 w 2228962"/>
                  <a:gd name="connsiteY3-424" fmla="*/ 3658 h 239500"/>
                  <a:gd name="connsiteX4-425" fmla="*/ 2228962 w 2228962"/>
                  <a:gd name="connsiteY4-426" fmla="*/ 1277 h 239500"/>
                  <a:gd name="connsiteX0-427" fmla="*/ 0 w 2228962"/>
                  <a:gd name="connsiteY0-428" fmla="*/ 9560 h 239500"/>
                  <a:gd name="connsiteX1-429" fmla="*/ 1207558 w 2228962"/>
                  <a:gd name="connsiteY1-430" fmla="*/ 0 h 239500"/>
                  <a:gd name="connsiteX2-431" fmla="*/ 1405847 w 2228962"/>
                  <a:gd name="connsiteY2-432" fmla="*/ 238312 h 239500"/>
                  <a:gd name="connsiteX3-433" fmla="*/ 1639155 w 2228962"/>
                  <a:gd name="connsiteY3-434" fmla="*/ 3658 h 239500"/>
                  <a:gd name="connsiteX4-435" fmla="*/ 2228962 w 2228962"/>
                  <a:gd name="connsiteY4-436" fmla="*/ 1277 h 239500"/>
                  <a:gd name="connsiteX0-437" fmla="*/ 0 w 2228962"/>
                  <a:gd name="connsiteY0-438" fmla="*/ 9560 h 239500"/>
                  <a:gd name="connsiteX1-439" fmla="*/ 1207558 w 2228962"/>
                  <a:gd name="connsiteY1-440" fmla="*/ 0 h 239500"/>
                  <a:gd name="connsiteX2-441" fmla="*/ 1405847 w 2228962"/>
                  <a:gd name="connsiteY2-442" fmla="*/ 238312 h 239500"/>
                  <a:gd name="connsiteX3-443" fmla="*/ 1639155 w 2228962"/>
                  <a:gd name="connsiteY3-444" fmla="*/ 3658 h 239500"/>
                  <a:gd name="connsiteX4-445" fmla="*/ 2228962 w 2228962"/>
                  <a:gd name="connsiteY4-446" fmla="*/ 1277 h 239500"/>
                  <a:gd name="connsiteX0-447" fmla="*/ 0 w 2228962"/>
                  <a:gd name="connsiteY0-448" fmla="*/ 9560 h 239500"/>
                  <a:gd name="connsiteX1-449" fmla="*/ 1207558 w 2228962"/>
                  <a:gd name="connsiteY1-450" fmla="*/ 0 h 239500"/>
                  <a:gd name="connsiteX2-451" fmla="*/ 1405847 w 2228962"/>
                  <a:gd name="connsiteY2-452" fmla="*/ 238312 h 239500"/>
                  <a:gd name="connsiteX3-453" fmla="*/ 1639155 w 2228962"/>
                  <a:gd name="connsiteY3-454" fmla="*/ 3658 h 239500"/>
                  <a:gd name="connsiteX4-455" fmla="*/ 2228962 w 2228962"/>
                  <a:gd name="connsiteY4-456" fmla="*/ 1277 h 239500"/>
                  <a:gd name="connsiteX0-457" fmla="*/ 0 w 2228962"/>
                  <a:gd name="connsiteY0-458" fmla="*/ 9560 h 238316"/>
                  <a:gd name="connsiteX1-459" fmla="*/ 1207558 w 2228962"/>
                  <a:gd name="connsiteY1-460" fmla="*/ 0 h 238316"/>
                  <a:gd name="connsiteX2-461" fmla="*/ 1405847 w 2228962"/>
                  <a:gd name="connsiteY2-462" fmla="*/ 238312 h 238316"/>
                  <a:gd name="connsiteX3-463" fmla="*/ 1639155 w 2228962"/>
                  <a:gd name="connsiteY3-464" fmla="*/ 3658 h 238316"/>
                  <a:gd name="connsiteX4-465" fmla="*/ 2228962 w 2228962"/>
                  <a:gd name="connsiteY4-466" fmla="*/ 1277 h 238316"/>
                  <a:gd name="connsiteX0-467" fmla="*/ 0 w 2228962"/>
                  <a:gd name="connsiteY0-468" fmla="*/ 9560 h 238508"/>
                  <a:gd name="connsiteX1-469" fmla="*/ 1207558 w 2228962"/>
                  <a:gd name="connsiteY1-470" fmla="*/ 0 h 238508"/>
                  <a:gd name="connsiteX2-471" fmla="*/ 1405847 w 2228962"/>
                  <a:gd name="connsiteY2-472" fmla="*/ 238312 h 238508"/>
                  <a:gd name="connsiteX3-473" fmla="*/ 1639155 w 2228962"/>
                  <a:gd name="connsiteY3-474" fmla="*/ 3658 h 238508"/>
                  <a:gd name="connsiteX4-475" fmla="*/ 2228962 w 2228962"/>
                  <a:gd name="connsiteY4-476" fmla="*/ 1277 h 238508"/>
                  <a:gd name="connsiteX0-477" fmla="*/ 0 w 2228962"/>
                  <a:gd name="connsiteY0-478" fmla="*/ 9560 h 238508"/>
                  <a:gd name="connsiteX1-479" fmla="*/ 1207558 w 2228962"/>
                  <a:gd name="connsiteY1-480" fmla="*/ 0 h 238508"/>
                  <a:gd name="connsiteX2-481" fmla="*/ 1413426 w 2228962"/>
                  <a:gd name="connsiteY2-482" fmla="*/ 238312 h 238508"/>
                  <a:gd name="connsiteX3-483" fmla="*/ 1639155 w 2228962"/>
                  <a:gd name="connsiteY3-484" fmla="*/ 3658 h 238508"/>
                  <a:gd name="connsiteX4-485" fmla="*/ 2228962 w 2228962"/>
                  <a:gd name="connsiteY4-486" fmla="*/ 1277 h 238508"/>
                  <a:gd name="connsiteX0-487" fmla="*/ 0 w 2228962"/>
                  <a:gd name="connsiteY0-488" fmla="*/ 9560 h 238508"/>
                  <a:gd name="connsiteX1-489" fmla="*/ 1207558 w 2228962"/>
                  <a:gd name="connsiteY1-490" fmla="*/ 0 h 238508"/>
                  <a:gd name="connsiteX2-491" fmla="*/ 1413426 w 2228962"/>
                  <a:gd name="connsiteY2-492" fmla="*/ 238312 h 238508"/>
                  <a:gd name="connsiteX3-493" fmla="*/ 1639155 w 2228962"/>
                  <a:gd name="connsiteY3-494" fmla="*/ 3658 h 238508"/>
                  <a:gd name="connsiteX4-495" fmla="*/ 2228962 w 2228962"/>
                  <a:gd name="connsiteY4-496" fmla="*/ 1277 h 238508"/>
                  <a:gd name="connsiteX0-497" fmla="*/ 0 w 2228962"/>
                  <a:gd name="connsiteY0-498" fmla="*/ 9560 h 238655"/>
                  <a:gd name="connsiteX1-499" fmla="*/ 1207558 w 2228962"/>
                  <a:gd name="connsiteY1-500" fmla="*/ 0 h 238655"/>
                  <a:gd name="connsiteX2-501" fmla="*/ 1413426 w 2228962"/>
                  <a:gd name="connsiteY2-502" fmla="*/ 238312 h 238655"/>
                  <a:gd name="connsiteX3-503" fmla="*/ 1639155 w 2228962"/>
                  <a:gd name="connsiteY3-504" fmla="*/ 3658 h 238655"/>
                  <a:gd name="connsiteX4-505" fmla="*/ 2228962 w 2228962"/>
                  <a:gd name="connsiteY4-506" fmla="*/ 1277 h 238655"/>
                  <a:gd name="connsiteX0-507" fmla="*/ 0 w 2228962"/>
                  <a:gd name="connsiteY0-508" fmla="*/ 9560 h 239169"/>
                  <a:gd name="connsiteX1-509" fmla="*/ 1207558 w 2228962"/>
                  <a:gd name="connsiteY1-510" fmla="*/ 0 h 239169"/>
                  <a:gd name="connsiteX2-511" fmla="*/ 1413426 w 2228962"/>
                  <a:gd name="connsiteY2-512" fmla="*/ 238312 h 239169"/>
                  <a:gd name="connsiteX3-513" fmla="*/ 1639155 w 2228962"/>
                  <a:gd name="connsiteY3-514" fmla="*/ 3658 h 239169"/>
                  <a:gd name="connsiteX4-515" fmla="*/ 2228962 w 2228962"/>
                  <a:gd name="connsiteY4-516" fmla="*/ 1277 h 239169"/>
                  <a:gd name="connsiteX0-517" fmla="*/ 0 w 2228962"/>
                  <a:gd name="connsiteY0-518" fmla="*/ 9560 h 238317"/>
                  <a:gd name="connsiteX1-519" fmla="*/ 1207558 w 2228962"/>
                  <a:gd name="connsiteY1-520" fmla="*/ 0 h 238317"/>
                  <a:gd name="connsiteX2-521" fmla="*/ 1413426 w 2228962"/>
                  <a:gd name="connsiteY2-522" fmla="*/ 238312 h 238317"/>
                  <a:gd name="connsiteX3-523" fmla="*/ 1639155 w 2228962"/>
                  <a:gd name="connsiteY3-524" fmla="*/ 3658 h 238317"/>
                  <a:gd name="connsiteX4-525" fmla="*/ 2228962 w 2228962"/>
                  <a:gd name="connsiteY4-526" fmla="*/ 1277 h 238317"/>
                  <a:gd name="connsiteX0-527" fmla="*/ 0 w 2228962"/>
                  <a:gd name="connsiteY0-528" fmla="*/ 9560 h 238319"/>
                  <a:gd name="connsiteX1-529" fmla="*/ 1207558 w 2228962"/>
                  <a:gd name="connsiteY1-530" fmla="*/ 0 h 238319"/>
                  <a:gd name="connsiteX2-531" fmla="*/ 1413426 w 2228962"/>
                  <a:gd name="connsiteY2-532" fmla="*/ 238312 h 238319"/>
                  <a:gd name="connsiteX3-533" fmla="*/ 1639155 w 2228962"/>
                  <a:gd name="connsiteY3-534" fmla="*/ 3658 h 238319"/>
                  <a:gd name="connsiteX4-535" fmla="*/ 2228962 w 2228962"/>
                  <a:gd name="connsiteY4-536" fmla="*/ 1277 h 238319"/>
                  <a:gd name="connsiteX0-537" fmla="*/ 0 w 2228962"/>
                  <a:gd name="connsiteY0-538" fmla="*/ 9560 h 238319"/>
                  <a:gd name="connsiteX1-539" fmla="*/ 1207558 w 2228962"/>
                  <a:gd name="connsiteY1-540" fmla="*/ 0 h 238319"/>
                  <a:gd name="connsiteX2-541" fmla="*/ 1413426 w 2228962"/>
                  <a:gd name="connsiteY2-542" fmla="*/ 238312 h 238319"/>
                  <a:gd name="connsiteX3-543" fmla="*/ 1639155 w 2228962"/>
                  <a:gd name="connsiteY3-544" fmla="*/ 3658 h 238319"/>
                  <a:gd name="connsiteX4-545" fmla="*/ 2228962 w 2228962"/>
                  <a:gd name="connsiteY4-546" fmla="*/ 1277 h 238319"/>
                  <a:gd name="connsiteX0-547" fmla="*/ 0 w 2228962"/>
                  <a:gd name="connsiteY0-548" fmla="*/ 9560 h 249105"/>
                  <a:gd name="connsiteX1-549" fmla="*/ 1207558 w 2228962"/>
                  <a:gd name="connsiteY1-550" fmla="*/ 0 h 249105"/>
                  <a:gd name="connsiteX2-551" fmla="*/ 1413426 w 2228962"/>
                  <a:gd name="connsiteY2-552" fmla="*/ 249099 h 249105"/>
                  <a:gd name="connsiteX3-553" fmla="*/ 1639155 w 2228962"/>
                  <a:gd name="connsiteY3-554" fmla="*/ 3658 h 249105"/>
                  <a:gd name="connsiteX4-555" fmla="*/ 2228962 w 2228962"/>
                  <a:gd name="connsiteY4-556" fmla="*/ 1277 h 249105"/>
                  <a:gd name="connsiteX0-557" fmla="*/ 0 w 2228962"/>
                  <a:gd name="connsiteY0-558" fmla="*/ 9560 h 249131"/>
                  <a:gd name="connsiteX1-559" fmla="*/ 1207558 w 2228962"/>
                  <a:gd name="connsiteY1-560" fmla="*/ 0 h 249131"/>
                  <a:gd name="connsiteX2-561" fmla="*/ 1413426 w 2228962"/>
                  <a:gd name="connsiteY2-562" fmla="*/ 249099 h 249131"/>
                  <a:gd name="connsiteX3-563" fmla="*/ 1639155 w 2228962"/>
                  <a:gd name="connsiteY3-564" fmla="*/ 3658 h 249131"/>
                  <a:gd name="connsiteX4-565" fmla="*/ 2228962 w 2228962"/>
                  <a:gd name="connsiteY4-566" fmla="*/ 1277 h 249131"/>
                  <a:gd name="connsiteX0-567" fmla="*/ 0 w 2228962"/>
                  <a:gd name="connsiteY0-568" fmla="*/ 9560 h 249107"/>
                  <a:gd name="connsiteX1-569" fmla="*/ 1207558 w 2228962"/>
                  <a:gd name="connsiteY1-570" fmla="*/ 0 h 249107"/>
                  <a:gd name="connsiteX2-571" fmla="*/ 1413426 w 2228962"/>
                  <a:gd name="connsiteY2-572" fmla="*/ 249099 h 249107"/>
                  <a:gd name="connsiteX3-573" fmla="*/ 1639155 w 2228962"/>
                  <a:gd name="connsiteY3-574" fmla="*/ 3658 h 249107"/>
                  <a:gd name="connsiteX4-575" fmla="*/ 2228962 w 2228962"/>
                  <a:gd name="connsiteY4-576" fmla="*/ 1277 h 249107"/>
                  <a:gd name="connsiteX0-577" fmla="*/ 0 w 2228962"/>
                  <a:gd name="connsiteY0-578" fmla="*/ 9560 h 249107"/>
                  <a:gd name="connsiteX1-579" fmla="*/ 1207558 w 2228962"/>
                  <a:gd name="connsiteY1-580" fmla="*/ 0 h 249107"/>
                  <a:gd name="connsiteX2-581" fmla="*/ 1413426 w 2228962"/>
                  <a:gd name="connsiteY2-582" fmla="*/ 249099 h 249107"/>
                  <a:gd name="connsiteX3-583" fmla="*/ 1639155 w 2228962"/>
                  <a:gd name="connsiteY3-584" fmla="*/ 3658 h 249107"/>
                  <a:gd name="connsiteX4-585" fmla="*/ 2228962 w 2228962"/>
                  <a:gd name="connsiteY4-586" fmla="*/ 1277 h 249107"/>
                  <a:gd name="connsiteX0-587" fmla="*/ 0 w 2228962"/>
                  <a:gd name="connsiteY0-588" fmla="*/ 9560 h 249106"/>
                  <a:gd name="connsiteX1-589" fmla="*/ 1207558 w 2228962"/>
                  <a:gd name="connsiteY1-590" fmla="*/ 0 h 249106"/>
                  <a:gd name="connsiteX2-591" fmla="*/ 1413426 w 2228962"/>
                  <a:gd name="connsiteY2-592" fmla="*/ 249099 h 249106"/>
                  <a:gd name="connsiteX3-593" fmla="*/ 1639155 w 2228962"/>
                  <a:gd name="connsiteY3-594" fmla="*/ 3658 h 249106"/>
                  <a:gd name="connsiteX4-595" fmla="*/ 2228962 w 2228962"/>
                  <a:gd name="connsiteY4-596" fmla="*/ 1277 h 24910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2228962" h="249106">
                    <a:moveTo>
                      <a:pt x="0" y="9560"/>
                    </a:moveTo>
                    <a:lnTo>
                      <a:pt x="1207558" y="0"/>
                    </a:lnTo>
                    <a:cubicBezTo>
                      <a:pt x="1206553" y="106717"/>
                      <a:pt x="1259456" y="247960"/>
                      <a:pt x="1413426" y="249099"/>
                    </a:cubicBezTo>
                    <a:cubicBezTo>
                      <a:pt x="1570001" y="250257"/>
                      <a:pt x="1634208" y="115042"/>
                      <a:pt x="1639155" y="3658"/>
                    </a:cubicBezTo>
                    <a:lnTo>
                      <a:pt x="2228962" y="1277"/>
                    </a:lnTo>
                  </a:path>
                </a:pathLst>
              </a:custGeom>
              <a:ln w="50800">
                <a:solidFill>
                  <a:srgbClr val="9CDBE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/>
              </a:p>
            </p:txBody>
          </p:sp>
          <p:sp>
            <p:nvSpPr>
              <p:cNvPr id="25" name="Freeform 11"/>
              <p:cNvSpPr/>
              <p:nvPr/>
            </p:nvSpPr>
            <p:spPr>
              <a:xfrm flipH="1">
                <a:off x="1233143" y="2984968"/>
                <a:ext cx="2228962" cy="249106"/>
              </a:xfrm>
              <a:custGeom>
                <a:avLst/>
                <a:gdLst>
                  <a:gd name="connsiteX0" fmla="*/ 0 w 1609344"/>
                  <a:gd name="connsiteY0" fmla="*/ 0 h 296266"/>
                  <a:gd name="connsiteX1" fmla="*/ 599846 w 1609344"/>
                  <a:gd name="connsiteY1" fmla="*/ 10973 h 296266"/>
                  <a:gd name="connsiteX2" fmla="*/ 676656 w 1609344"/>
                  <a:gd name="connsiteY2" fmla="*/ 274320 h 296266"/>
                  <a:gd name="connsiteX3" fmla="*/ 947318 w 1609344"/>
                  <a:gd name="connsiteY3" fmla="*/ 296266 h 296266"/>
                  <a:gd name="connsiteX4" fmla="*/ 1031443 w 1609344"/>
                  <a:gd name="connsiteY4" fmla="*/ 14631 h 296266"/>
                  <a:gd name="connsiteX5" fmla="*/ 1609344 w 1609344"/>
                  <a:gd name="connsiteY5" fmla="*/ 14631 h 296266"/>
                  <a:gd name="connsiteX0-1" fmla="*/ 0 w 1604581"/>
                  <a:gd name="connsiteY0-2" fmla="*/ 0 h 291504"/>
                  <a:gd name="connsiteX1-3" fmla="*/ 595083 w 1604581"/>
                  <a:gd name="connsiteY1-4" fmla="*/ 6211 h 291504"/>
                  <a:gd name="connsiteX2-5" fmla="*/ 671893 w 1604581"/>
                  <a:gd name="connsiteY2-6" fmla="*/ 269558 h 291504"/>
                  <a:gd name="connsiteX3-7" fmla="*/ 942555 w 1604581"/>
                  <a:gd name="connsiteY3-8" fmla="*/ 291504 h 291504"/>
                  <a:gd name="connsiteX4-9" fmla="*/ 1026680 w 1604581"/>
                  <a:gd name="connsiteY4-10" fmla="*/ 9869 h 291504"/>
                  <a:gd name="connsiteX5-11" fmla="*/ 1604581 w 1604581"/>
                  <a:gd name="connsiteY5-12" fmla="*/ 9869 h 291504"/>
                  <a:gd name="connsiteX0-13" fmla="*/ 0 w 1604581"/>
                  <a:gd name="connsiteY0-14" fmla="*/ 933 h 292437"/>
                  <a:gd name="connsiteX1-15" fmla="*/ 595083 w 1604581"/>
                  <a:gd name="connsiteY1-16" fmla="*/ 0 h 292437"/>
                  <a:gd name="connsiteX2-17" fmla="*/ 671893 w 1604581"/>
                  <a:gd name="connsiteY2-18" fmla="*/ 270491 h 292437"/>
                  <a:gd name="connsiteX3-19" fmla="*/ 942555 w 1604581"/>
                  <a:gd name="connsiteY3-20" fmla="*/ 292437 h 292437"/>
                  <a:gd name="connsiteX4-21" fmla="*/ 1026680 w 1604581"/>
                  <a:gd name="connsiteY4-22" fmla="*/ 10802 h 292437"/>
                  <a:gd name="connsiteX5-23" fmla="*/ 1604581 w 1604581"/>
                  <a:gd name="connsiteY5-24" fmla="*/ 10802 h 292437"/>
                  <a:gd name="connsiteX0-25" fmla="*/ 0 w 1604581"/>
                  <a:gd name="connsiteY0-26" fmla="*/ 933 h 292437"/>
                  <a:gd name="connsiteX1-27" fmla="*/ 595083 w 1604581"/>
                  <a:gd name="connsiteY1-28" fmla="*/ 0 h 292437"/>
                  <a:gd name="connsiteX2-29" fmla="*/ 671893 w 1604581"/>
                  <a:gd name="connsiteY2-30" fmla="*/ 270491 h 292437"/>
                  <a:gd name="connsiteX3-31" fmla="*/ 942555 w 1604581"/>
                  <a:gd name="connsiteY3-32" fmla="*/ 292437 h 292437"/>
                  <a:gd name="connsiteX4-33" fmla="*/ 1026680 w 1604581"/>
                  <a:gd name="connsiteY4-34" fmla="*/ 3658 h 292437"/>
                  <a:gd name="connsiteX5-35" fmla="*/ 1604581 w 1604581"/>
                  <a:gd name="connsiteY5-36" fmla="*/ 10802 h 292437"/>
                  <a:gd name="connsiteX0-37" fmla="*/ 0 w 1604581"/>
                  <a:gd name="connsiteY0-38" fmla="*/ 933 h 292437"/>
                  <a:gd name="connsiteX1-39" fmla="*/ 595083 w 1604581"/>
                  <a:gd name="connsiteY1-40" fmla="*/ 0 h 292437"/>
                  <a:gd name="connsiteX2-41" fmla="*/ 671893 w 1604581"/>
                  <a:gd name="connsiteY2-42" fmla="*/ 270491 h 292437"/>
                  <a:gd name="connsiteX3-43" fmla="*/ 942555 w 1604581"/>
                  <a:gd name="connsiteY3-44" fmla="*/ 292437 h 292437"/>
                  <a:gd name="connsiteX4-45" fmla="*/ 1026680 w 1604581"/>
                  <a:gd name="connsiteY4-46" fmla="*/ 3658 h 292437"/>
                  <a:gd name="connsiteX5-47" fmla="*/ 1604581 w 1604581"/>
                  <a:gd name="connsiteY5-48" fmla="*/ 1277 h 292437"/>
                  <a:gd name="connsiteX0-49" fmla="*/ 0 w 1604581"/>
                  <a:gd name="connsiteY0-50" fmla="*/ 933 h 271006"/>
                  <a:gd name="connsiteX1-51" fmla="*/ 595083 w 1604581"/>
                  <a:gd name="connsiteY1-52" fmla="*/ 0 h 271006"/>
                  <a:gd name="connsiteX2-53" fmla="*/ 671893 w 1604581"/>
                  <a:gd name="connsiteY2-54" fmla="*/ 270491 h 271006"/>
                  <a:gd name="connsiteX3-55" fmla="*/ 947318 w 1604581"/>
                  <a:gd name="connsiteY3-56" fmla="*/ 271006 h 271006"/>
                  <a:gd name="connsiteX4-57" fmla="*/ 1026680 w 1604581"/>
                  <a:gd name="connsiteY4-58" fmla="*/ 3658 h 271006"/>
                  <a:gd name="connsiteX5-59" fmla="*/ 1604581 w 1604581"/>
                  <a:gd name="connsiteY5-60" fmla="*/ 1277 h 271006"/>
                  <a:gd name="connsiteX0-61" fmla="*/ 0 w 1604581"/>
                  <a:gd name="connsiteY0-62" fmla="*/ 933 h 273387"/>
                  <a:gd name="connsiteX1-63" fmla="*/ 595083 w 1604581"/>
                  <a:gd name="connsiteY1-64" fmla="*/ 0 h 273387"/>
                  <a:gd name="connsiteX2-65" fmla="*/ 671893 w 1604581"/>
                  <a:gd name="connsiteY2-66" fmla="*/ 270491 h 273387"/>
                  <a:gd name="connsiteX3-67" fmla="*/ 937793 w 1604581"/>
                  <a:gd name="connsiteY3-68" fmla="*/ 273387 h 273387"/>
                  <a:gd name="connsiteX4-69" fmla="*/ 1026680 w 1604581"/>
                  <a:gd name="connsiteY4-70" fmla="*/ 3658 h 273387"/>
                  <a:gd name="connsiteX5-71" fmla="*/ 1604581 w 1604581"/>
                  <a:gd name="connsiteY5-72" fmla="*/ 1277 h 273387"/>
                  <a:gd name="connsiteX0-73" fmla="*/ 0 w 1616487"/>
                  <a:gd name="connsiteY0-74" fmla="*/ 933 h 273387"/>
                  <a:gd name="connsiteX1-75" fmla="*/ 595083 w 1616487"/>
                  <a:gd name="connsiteY1-76" fmla="*/ 0 h 273387"/>
                  <a:gd name="connsiteX2-77" fmla="*/ 671893 w 1616487"/>
                  <a:gd name="connsiteY2-78" fmla="*/ 270491 h 273387"/>
                  <a:gd name="connsiteX3-79" fmla="*/ 937793 w 1616487"/>
                  <a:gd name="connsiteY3-80" fmla="*/ 273387 h 273387"/>
                  <a:gd name="connsiteX4-81" fmla="*/ 1026680 w 1616487"/>
                  <a:gd name="connsiteY4-82" fmla="*/ 3658 h 273387"/>
                  <a:gd name="connsiteX5-83" fmla="*/ 1616487 w 1616487"/>
                  <a:gd name="connsiteY5-84" fmla="*/ 1277 h 273387"/>
                  <a:gd name="connsiteX0-85" fmla="*/ 0 w 1616487"/>
                  <a:gd name="connsiteY0-86" fmla="*/ 933 h 273387"/>
                  <a:gd name="connsiteX1-87" fmla="*/ 595083 w 1616487"/>
                  <a:gd name="connsiteY1-88" fmla="*/ 0 h 273387"/>
                  <a:gd name="connsiteX2-89" fmla="*/ 671893 w 1616487"/>
                  <a:gd name="connsiteY2-90" fmla="*/ 270491 h 273387"/>
                  <a:gd name="connsiteX3-91" fmla="*/ 937793 w 1616487"/>
                  <a:gd name="connsiteY3-92" fmla="*/ 273387 h 273387"/>
                  <a:gd name="connsiteX4-93" fmla="*/ 1026680 w 1616487"/>
                  <a:gd name="connsiteY4-94" fmla="*/ 3658 h 273387"/>
                  <a:gd name="connsiteX5-95" fmla="*/ 1616487 w 1616487"/>
                  <a:gd name="connsiteY5-96" fmla="*/ 1277 h 273387"/>
                  <a:gd name="connsiteX0-97" fmla="*/ 0 w 1616487"/>
                  <a:gd name="connsiteY0-98" fmla="*/ 933 h 286293"/>
                  <a:gd name="connsiteX1-99" fmla="*/ 595083 w 1616487"/>
                  <a:gd name="connsiteY1-100" fmla="*/ 0 h 286293"/>
                  <a:gd name="connsiteX2-101" fmla="*/ 671893 w 1616487"/>
                  <a:gd name="connsiteY2-102" fmla="*/ 270491 h 286293"/>
                  <a:gd name="connsiteX3-103" fmla="*/ 937793 w 1616487"/>
                  <a:gd name="connsiteY3-104" fmla="*/ 273387 h 286293"/>
                  <a:gd name="connsiteX4-105" fmla="*/ 1026680 w 1616487"/>
                  <a:gd name="connsiteY4-106" fmla="*/ 3658 h 286293"/>
                  <a:gd name="connsiteX5-107" fmla="*/ 1616487 w 1616487"/>
                  <a:gd name="connsiteY5-108" fmla="*/ 1277 h 286293"/>
                  <a:gd name="connsiteX0-109" fmla="*/ 0 w 1616487"/>
                  <a:gd name="connsiteY0-110" fmla="*/ 933 h 302673"/>
                  <a:gd name="connsiteX1-111" fmla="*/ 595083 w 1616487"/>
                  <a:gd name="connsiteY1-112" fmla="*/ 0 h 302673"/>
                  <a:gd name="connsiteX2-113" fmla="*/ 671893 w 1616487"/>
                  <a:gd name="connsiteY2-114" fmla="*/ 270491 h 302673"/>
                  <a:gd name="connsiteX3-115" fmla="*/ 937793 w 1616487"/>
                  <a:gd name="connsiteY3-116" fmla="*/ 273387 h 302673"/>
                  <a:gd name="connsiteX4-117" fmla="*/ 1026680 w 1616487"/>
                  <a:gd name="connsiteY4-118" fmla="*/ 3658 h 302673"/>
                  <a:gd name="connsiteX5-119" fmla="*/ 1616487 w 1616487"/>
                  <a:gd name="connsiteY5-120" fmla="*/ 1277 h 302673"/>
                  <a:gd name="connsiteX0-121" fmla="*/ 0 w 1616487"/>
                  <a:gd name="connsiteY0-122" fmla="*/ 933 h 302673"/>
                  <a:gd name="connsiteX1-123" fmla="*/ 595083 w 1616487"/>
                  <a:gd name="connsiteY1-124" fmla="*/ 0 h 302673"/>
                  <a:gd name="connsiteX2-125" fmla="*/ 671893 w 1616487"/>
                  <a:gd name="connsiteY2-126" fmla="*/ 270491 h 302673"/>
                  <a:gd name="connsiteX3-127" fmla="*/ 937793 w 1616487"/>
                  <a:gd name="connsiteY3-128" fmla="*/ 273387 h 302673"/>
                  <a:gd name="connsiteX4-129" fmla="*/ 1026680 w 1616487"/>
                  <a:gd name="connsiteY4-130" fmla="*/ 3658 h 302673"/>
                  <a:gd name="connsiteX5-131" fmla="*/ 1616487 w 1616487"/>
                  <a:gd name="connsiteY5-132" fmla="*/ 1277 h 302673"/>
                  <a:gd name="connsiteX0-133" fmla="*/ 0 w 1616487"/>
                  <a:gd name="connsiteY0-134" fmla="*/ 933 h 298825"/>
                  <a:gd name="connsiteX1-135" fmla="*/ 595083 w 1616487"/>
                  <a:gd name="connsiteY1-136" fmla="*/ 0 h 298825"/>
                  <a:gd name="connsiteX2-137" fmla="*/ 671893 w 1616487"/>
                  <a:gd name="connsiteY2-138" fmla="*/ 270491 h 298825"/>
                  <a:gd name="connsiteX3-139" fmla="*/ 937793 w 1616487"/>
                  <a:gd name="connsiteY3-140" fmla="*/ 273387 h 298825"/>
                  <a:gd name="connsiteX4-141" fmla="*/ 1026680 w 1616487"/>
                  <a:gd name="connsiteY4-142" fmla="*/ 3658 h 298825"/>
                  <a:gd name="connsiteX5-143" fmla="*/ 1616487 w 1616487"/>
                  <a:gd name="connsiteY5-144" fmla="*/ 1277 h 298825"/>
                  <a:gd name="connsiteX0-145" fmla="*/ 0 w 1616487"/>
                  <a:gd name="connsiteY0-146" fmla="*/ 933 h 304982"/>
                  <a:gd name="connsiteX1-147" fmla="*/ 595083 w 1616487"/>
                  <a:gd name="connsiteY1-148" fmla="*/ 0 h 304982"/>
                  <a:gd name="connsiteX2-149" fmla="*/ 681418 w 1616487"/>
                  <a:gd name="connsiteY2-150" fmla="*/ 282397 h 304982"/>
                  <a:gd name="connsiteX3-151" fmla="*/ 937793 w 1616487"/>
                  <a:gd name="connsiteY3-152" fmla="*/ 273387 h 304982"/>
                  <a:gd name="connsiteX4-153" fmla="*/ 1026680 w 1616487"/>
                  <a:gd name="connsiteY4-154" fmla="*/ 3658 h 304982"/>
                  <a:gd name="connsiteX5-155" fmla="*/ 1616487 w 1616487"/>
                  <a:gd name="connsiteY5-156" fmla="*/ 1277 h 304982"/>
                  <a:gd name="connsiteX0-157" fmla="*/ 0 w 1616487"/>
                  <a:gd name="connsiteY0-158" fmla="*/ 933 h 304982"/>
                  <a:gd name="connsiteX1-159" fmla="*/ 595083 w 1616487"/>
                  <a:gd name="connsiteY1-160" fmla="*/ 0 h 304982"/>
                  <a:gd name="connsiteX2-161" fmla="*/ 681418 w 1616487"/>
                  <a:gd name="connsiteY2-162" fmla="*/ 282397 h 304982"/>
                  <a:gd name="connsiteX3-163" fmla="*/ 937793 w 1616487"/>
                  <a:gd name="connsiteY3-164" fmla="*/ 273387 h 304982"/>
                  <a:gd name="connsiteX4-165" fmla="*/ 1026680 w 1616487"/>
                  <a:gd name="connsiteY4-166" fmla="*/ 3658 h 304982"/>
                  <a:gd name="connsiteX5-167" fmla="*/ 1616487 w 1616487"/>
                  <a:gd name="connsiteY5-168" fmla="*/ 1277 h 304982"/>
                  <a:gd name="connsiteX0-169" fmla="*/ 0 w 1616487"/>
                  <a:gd name="connsiteY0-170" fmla="*/ 933 h 304982"/>
                  <a:gd name="connsiteX1-171" fmla="*/ 595083 w 1616487"/>
                  <a:gd name="connsiteY1-172" fmla="*/ 0 h 304982"/>
                  <a:gd name="connsiteX2-173" fmla="*/ 681418 w 1616487"/>
                  <a:gd name="connsiteY2-174" fmla="*/ 282397 h 304982"/>
                  <a:gd name="connsiteX3-175" fmla="*/ 937793 w 1616487"/>
                  <a:gd name="connsiteY3-176" fmla="*/ 273387 h 304982"/>
                  <a:gd name="connsiteX4-177" fmla="*/ 1026680 w 1616487"/>
                  <a:gd name="connsiteY4-178" fmla="*/ 3658 h 304982"/>
                  <a:gd name="connsiteX5-179" fmla="*/ 1616487 w 1616487"/>
                  <a:gd name="connsiteY5-180" fmla="*/ 1277 h 304982"/>
                  <a:gd name="connsiteX0-181" fmla="*/ 0 w 1616487"/>
                  <a:gd name="connsiteY0-182" fmla="*/ 933 h 306013"/>
                  <a:gd name="connsiteX1-183" fmla="*/ 595083 w 1616487"/>
                  <a:gd name="connsiteY1-184" fmla="*/ 0 h 306013"/>
                  <a:gd name="connsiteX2-185" fmla="*/ 681418 w 1616487"/>
                  <a:gd name="connsiteY2-186" fmla="*/ 282397 h 306013"/>
                  <a:gd name="connsiteX3-187" fmla="*/ 947318 w 1616487"/>
                  <a:gd name="connsiteY3-188" fmla="*/ 275768 h 306013"/>
                  <a:gd name="connsiteX4-189" fmla="*/ 1026680 w 1616487"/>
                  <a:gd name="connsiteY4-190" fmla="*/ 3658 h 306013"/>
                  <a:gd name="connsiteX5-191" fmla="*/ 1616487 w 1616487"/>
                  <a:gd name="connsiteY5-192" fmla="*/ 1277 h 306013"/>
                  <a:gd name="connsiteX0-193" fmla="*/ 0 w 1616487"/>
                  <a:gd name="connsiteY0-194" fmla="*/ 933 h 306013"/>
                  <a:gd name="connsiteX1-195" fmla="*/ 595083 w 1616487"/>
                  <a:gd name="connsiteY1-196" fmla="*/ 0 h 306013"/>
                  <a:gd name="connsiteX2-197" fmla="*/ 681418 w 1616487"/>
                  <a:gd name="connsiteY2-198" fmla="*/ 282397 h 306013"/>
                  <a:gd name="connsiteX3-199" fmla="*/ 947318 w 1616487"/>
                  <a:gd name="connsiteY3-200" fmla="*/ 275768 h 306013"/>
                  <a:gd name="connsiteX4-201" fmla="*/ 1026680 w 1616487"/>
                  <a:gd name="connsiteY4-202" fmla="*/ 3658 h 306013"/>
                  <a:gd name="connsiteX5-203" fmla="*/ 1616487 w 1616487"/>
                  <a:gd name="connsiteY5-204" fmla="*/ 1277 h 306013"/>
                  <a:gd name="connsiteX0-205" fmla="*/ 0 w 1616487"/>
                  <a:gd name="connsiteY0-206" fmla="*/ 933 h 309444"/>
                  <a:gd name="connsiteX1-207" fmla="*/ 595083 w 1616487"/>
                  <a:gd name="connsiteY1-208" fmla="*/ 0 h 309444"/>
                  <a:gd name="connsiteX2-209" fmla="*/ 681418 w 1616487"/>
                  <a:gd name="connsiteY2-210" fmla="*/ 282397 h 309444"/>
                  <a:gd name="connsiteX3-211" fmla="*/ 947318 w 1616487"/>
                  <a:gd name="connsiteY3-212" fmla="*/ 275768 h 309444"/>
                  <a:gd name="connsiteX4-213" fmla="*/ 1026680 w 1616487"/>
                  <a:gd name="connsiteY4-214" fmla="*/ 3658 h 309444"/>
                  <a:gd name="connsiteX5-215" fmla="*/ 1616487 w 1616487"/>
                  <a:gd name="connsiteY5-216" fmla="*/ 1277 h 309444"/>
                  <a:gd name="connsiteX0-217" fmla="*/ 0 w 1616487"/>
                  <a:gd name="connsiteY0-218" fmla="*/ 933 h 313127"/>
                  <a:gd name="connsiteX1-219" fmla="*/ 595083 w 1616487"/>
                  <a:gd name="connsiteY1-220" fmla="*/ 0 h 313127"/>
                  <a:gd name="connsiteX2-221" fmla="*/ 681418 w 1616487"/>
                  <a:gd name="connsiteY2-222" fmla="*/ 282397 h 313127"/>
                  <a:gd name="connsiteX3-223" fmla="*/ 947318 w 1616487"/>
                  <a:gd name="connsiteY3-224" fmla="*/ 275768 h 313127"/>
                  <a:gd name="connsiteX4-225" fmla="*/ 1026680 w 1616487"/>
                  <a:gd name="connsiteY4-226" fmla="*/ 3658 h 313127"/>
                  <a:gd name="connsiteX5-227" fmla="*/ 1616487 w 1616487"/>
                  <a:gd name="connsiteY5-228" fmla="*/ 1277 h 313127"/>
                  <a:gd name="connsiteX0-229" fmla="*/ 0 w 1616487"/>
                  <a:gd name="connsiteY0-230" fmla="*/ 933 h 313127"/>
                  <a:gd name="connsiteX1-231" fmla="*/ 595083 w 1616487"/>
                  <a:gd name="connsiteY1-232" fmla="*/ 0 h 313127"/>
                  <a:gd name="connsiteX2-233" fmla="*/ 681418 w 1616487"/>
                  <a:gd name="connsiteY2-234" fmla="*/ 282397 h 313127"/>
                  <a:gd name="connsiteX3-235" fmla="*/ 947318 w 1616487"/>
                  <a:gd name="connsiteY3-236" fmla="*/ 275768 h 313127"/>
                  <a:gd name="connsiteX4-237" fmla="*/ 1026680 w 1616487"/>
                  <a:gd name="connsiteY4-238" fmla="*/ 3658 h 313127"/>
                  <a:gd name="connsiteX5-239" fmla="*/ 1616487 w 1616487"/>
                  <a:gd name="connsiteY5-240" fmla="*/ 1277 h 313127"/>
                  <a:gd name="connsiteX0-241" fmla="*/ 0 w 1616487"/>
                  <a:gd name="connsiteY0-242" fmla="*/ 933 h 314832"/>
                  <a:gd name="connsiteX1-243" fmla="*/ 595083 w 1616487"/>
                  <a:gd name="connsiteY1-244" fmla="*/ 0 h 314832"/>
                  <a:gd name="connsiteX2-245" fmla="*/ 681418 w 1616487"/>
                  <a:gd name="connsiteY2-246" fmla="*/ 282397 h 314832"/>
                  <a:gd name="connsiteX3-247" fmla="*/ 947318 w 1616487"/>
                  <a:gd name="connsiteY3-248" fmla="*/ 275768 h 314832"/>
                  <a:gd name="connsiteX4-249" fmla="*/ 1026680 w 1616487"/>
                  <a:gd name="connsiteY4-250" fmla="*/ 3658 h 314832"/>
                  <a:gd name="connsiteX5-251" fmla="*/ 1616487 w 1616487"/>
                  <a:gd name="connsiteY5-252" fmla="*/ 1277 h 314832"/>
                  <a:gd name="connsiteX0-253" fmla="*/ 0 w 1616487"/>
                  <a:gd name="connsiteY0-254" fmla="*/ 933 h 316689"/>
                  <a:gd name="connsiteX1-255" fmla="*/ 595083 w 1616487"/>
                  <a:gd name="connsiteY1-256" fmla="*/ 0 h 316689"/>
                  <a:gd name="connsiteX2-257" fmla="*/ 681418 w 1616487"/>
                  <a:gd name="connsiteY2-258" fmla="*/ 282397 h 316689"/>
                  <a:gd name="connsiteX3-259" fmla="*/ 947318 w 1616487"/>
                  <a:gd name="connsiteY3-260" fmla="*/ 275768 h 316689"/>
                  <a:gd name="connsiteX4-261" fmla="*/ 1026680 w 1616487"/>
                  <a:gd name="connsiteY4-262" fmla="*/ 3658 h 316689"/>
                  <a:gd name="connsiteX5-263" fmla="*/ 1616487 w 1616487"/>
                  <a:gd name="connsiteY5-264" fmla="*/ 1277 h 316689"/>
                  <a:gd name="connsiteX0-265" fmla="*/ 0 w 1616487"/>
                  <a:gd name="connsiteY0-266" fmla="*/ 933 h 316689"/>
                  <a:gd name="connsiteX1-267" fmla="*/ 595083 w 1616487"/>
                  <a:gd name="connsiteY1-268" fmla="*/ 0 h 316689"/>
                  <a:gd name="connsiteX2-269" fmla="*/ 681418 w 1616487"/>
                  <a:gd name="connsiteY2-270" fmla="*/ 282397 h 316689"/>
                  <a:gd name="connsiteX3-271" fmla="*/ 947318 w 1616487"/>
                  <a:gd name="connsiteY3-272" fmla="*/ 275768 h 316689"/>
                  <a:gd name="connsiteX4-273" fmla="*/ 1026680 w 1616487"/>
                  <a:gd name="connsiteY4-274" fmla="*/ 3658 h 316689"/>
                  <a:gd name="connsiteX5-275" fmla="*/ 1616487 w 1616487"/>
                  <a:gd name="connsiteY5-276" fmla="*/ 1277 h 316689"/>
                  <a:gd name="connsiteX0-277" fmla="*/ 0 w 1616487"/>
                  <a:gd name="connsiteY0-278" fmla="*/ 933 h 317539"/>
                  <a:gd name="connsiteX1-279" fmla="*/ 595083 w 1616487"/>
                  <a:gd name="connsiteY1-280" fmla="*/ 0 h 317539"/>
                  <a:gd name="connsiteX2-281" fmla="*/ 681418 w 1616487"/>
                  <a:gd name="connsiteY2-282" fmla="*/ 282397 h 317539"/>
                  <a:gd name="connsiteX3-283" fmla="*/ 947318 w 1616487"/>
                  <a:gd name="connsiteY3-284" fmla="*/ 275768 h 317539"/>
                  <a:gd name="connsiteX4-285" fmla="*/ 1026680 w 1616487"/>
                  <a:gd name="connsiteY4-286" fmla="*/ 3658 h 317539"/>
                  <a:gd name="connsiteX5-287" fmla="*/ 1616487 w 1616487"/>
                  <a:gd name="connsiteY5-288" fmla="*/ 1277 h 317539"/>
                  <a:gd name="connsiteX0-289" fmla="*/ 0 w 1616487"/>
                  <a:gd name="connsiteY0-290" fmla="*/ 933 h 314362"/>
                  <a:gd name="connsiteX1-291" fmla="*/ 595083 w 1616487"/>
                  <a:gd name="connsiteY1-292" fmla="*/ 0 h 314362"/>
                  <a:gd name="connsiteX2-293" fmla="*/ 681418 w 1616487"/>
                  <a:gd name="connsiteY2-294" fmla="*/ 282397 h 314362"/>
                  <a:gd name="connsiteX3-295" fmla="*/ 944937 w 1616487"/>
                  <a:gd name="connsiteY3-296" fmla="*/ 268624 h 314362"/>
                  <a:gd name="connsiteX4-297" fmla="*/ 1026680 w 1616487"/>
                  <a:gd name="connsiteY4-298" fmla="*/ 3658 h 314362"/>
                  <a:gd name="connsiteX5-299" fmla="*/ 1616487 w 1616487"/>
                  <a:gd name="connsiteY5-300" fmla="*/ 1277 h 314362"/>
                  <a:gd name="connsiteX0-301" fmla="*/ 0 w 2254841"/>
                  <a:gd name="connsiteY0-302" fmla="*/ 0 h 330682"/>
                  <a:gd name="connsiteX1-303" fmla="*/ 1233437 w 2254841"/>
                  <a:gd name="connsiteY1-304" fmla="*/ 16320 h 330682"/>
                  <a:gd name="connsiteX2-305" fmla="*/ 1319772 w 2254841"/>
                  <a:gd name="connsiteY2-306" fmla="*/ 298717 h 330682"/>
                  <a:gd name="connsiteX3-307" fmla="*/ 1583291 w 2254841"/>
                  <a:gd name="connsiteY3-308" fmla="*/ 284944 h 330682"/>
                  <a:gd name="connsiteX4-309" fmla="*/ 1665034 w 2254841"/>
                  <a:gd name="connsiteY4-310" fmla="*/ 19978 h 330682"/>
                  <a:gd name="connsiteX5-311" fmla="*/ 2254841 w 2254841"/>
                  <a:gd name="connsiteY5-312" fmla="*/ 17597 h 330682"/>
                  <a:gd name="connsiteX0-313" fmla="*/ 0 w 2228962"/>
                  <a:gd name="connsiteY0-314" fmla="*/ 9560 h 314362"/>
                  <a:gd name="connsiteX1-315" fmla="*/ 1207558 w 2228962"/>
                  <a:gd name="connsiteY1-316" fmla="*/ 0 h 314362"/>
                  <a:gd name="connsiteX2-317" fmla="*/ 1293893 w 2228962"/>
                  <a:gd name="connsiteY2-318" fmla="*/ 282397 h 314362"/>
                  <a:gd name="connsiteX3-319" fmla="*/ 1557412 w 2228962"/>
                  <a:gd name="connsiteY3-320" fmla="*/ 268624 h 314362"/>
                  <a:gd name="connsiteX4-321" fmla="*/ 1639155 w 2228962"/>
                  <a:gd name="connsiteY4-322" fmla="*/ 3658 h 314362"/>
                  <a:gd name="connsiteX5-323" fmla="*/ 2228962 w 2228962"/>
                  <a:gd name="connsiteY5-324" fmla="*/ 1277 h 314362"/>
                  <a:gd name="connsiteX0-325" fmla="*/ 0 w 2228962"/>
                  <a:gd name="connsiteY0-326" fmla="*/ 9560 h 295169"/>
                  <a:gd name="connsiteX1-327" fmla="*/ 1207558 w 2228962"/>
                  <a:gd name="connsiteY1-328" fmla="*/ 0 h 295169"/>
                  <a:gd name="connsiteX2-329" fmla="*/ 1293893 w 2228962"/>
                  <a:gd name="connsiteY2-330" fmla="*/ 236928 h 295169"/>
                  <a:gd name="connsiteX3-331" fmla="*/ 1557412 w 2228962"/>
                  <a:gd name="connsiteY3-332" fmla="*/ 268624 h 295169"/>
                  <a:gd name="connsiteX4-333" fmla="*/ 1639155 w 2228962"/>
                  <a:gd name="connsiteY4-334" fmla="*/ 3658 h 295169"/>
                  <a:gd name="connsiteX5-335" fmla="*/ 2228962 w 2228962"/>
                  <a:gd name="connsiteY5-336" fmla="*/ 1277 h 295169"/>
                  <a:gd name="connsiteX0-337" fmla="*/ 0 w 2228962"/>
                  <a:gd name="connsiteY0-338" fmla="*/ 9560 h 268624"/>
                  <a:gd name="connsiteX1-339" fmla="*/ 1207558 w 2228962"/>
                  <a:gd name="connsiteY1-340" fmla="*/ 0 h 268624"/>
                  <a:gd name="connsiteX2-341" fmla="*/ 1557412 w 2228962"/>
                  <a:gd name="connsiteY2-342" fmla="*/ 268624 h 268624"/>
                  <a:gd name="connsiteX3-343" fmla="*/ 1639155 w 2228962"/>
                  <a:gd name="connsiteY3-344" fmla="*/ 3658 h 268624"/>
                  <a:gd name="connsiteX4-345" fmla="*/ 2228962 w 2228962"/>
                  <a:gd name="connsiteY4-346" fmla="*/ 1277 h 268624"/>
                  <a:gd name="connsiteX0-347" fmla="*/ 0 w 2228962"/>
                  <a:gd name="connsiteY0-348" fmla="*/ 9560 h 238312"/>
                  <a:gd name="connsiteX1-349" fmla="*/ 1207558 w 2228962"/>
                  <a:gd name="connsiteY1-350" fmla="*/ 0 h 238312"/>
                  <a:gd name="connsiteX2-351" fmla="*/ 1466473 w 2228962"/>
                  <a:gd name="connsiteY2-352" fmla="*/ 238312 h 238312"/>
                  <a:gd name="connsiteX3-353" fmla="*/ 1639155 w 2228962"/>
                  <a:gd name="connsiteY3-354" fmla="*/ 3658 h 238312"/>
                  <a:gd name="connsiteX4-355" fmla="*/ 2228962 w 2228962"/>
                  <a:gd name="connsiteY4-356" fmla="*/ 1277 h 238312"/>
                  <a:gd name="connsiteX0-357" fmla="*/ 0 w 2228962"/>
                  <a:gd name="connsiteY0-358" fmla="*/ 9560 h 238312"/>
                  <a:gd name="connsiteX1-359" fmla="*/ 1207558 w 2228962"/>
                  <a:gd name="connsiteY1-360" fmla="*/ 0 h 238312"/>
                  <a:gd name="connsiteX2-361" fmla="*/ 1405847 w 2228962"/>
                  <a:gd name="connsiteY2-362" fmla="*/ 238312 h 238312"/>
                  <a:gd name="connsiteX3-363" fmla="*/ 1639155 w 2228962"/>
                  <a:gd name="connsiteY3-364" fmla="*/ 3658 h 238312"/>
                  <a:gd name="connsiteX4-365" fmla="*/ 2228962 w 2228962"/>
                  <a:gd name="connsiteY4-366" fmla="*/ 1277 h 238312"/>
                  <a:gd name="connsiteX0-367" fmla="*/ 0 w 2228962"/>
                  <a:gd name="connsiteY0-368" fmla="*/ 9560 h 238327"/>
                  <a:gd name="connsiteX1-369" fmla="*/ 1207558 w 2228962"/>
                  <a:gd name="connsiteY1-370" fmla="*/ 0 h 238327"/>
                  <a:gd name="connsiteX2-371" fmla="*/ 1405847 w 2228962"/>
                  <a:gd name="connsiteY2-372" fmla="*/ 238312 h 238327"/>
                  <a:gd name="connsiteX3-373" fmla="*/ 1639155 w 2228962"/>
                  <a:gd name="connsiteY3-374" fmla="*/ 3658 h 238327"/>
                  <a:gd name="connsiteX4-375" fmla="*/ 2228962 w 2228962"/>
                  <a:gd name="connsiteY4-376" fmla="*/ 1277 h 238327"/>
                  <a:gd name="connsiteX0-377" fmla="*/ 0 w 2228962"/>
                  <a:gd name="connsiteY0-378" fmla="*/ 9560 h 238327"/>
                  <a:gd name="connsiteX1-379" fmla="*/ 1207558 w 2228962"/>
                  <a:gd name="connsiteY1-380" fmla="*/ 0 h 238327"/>
                  <a:gd name="connsiteX2-381" fmla="*/ 1405847 w 2228962"/>
                  <a:gd name="connsiteY2-382" fmla="*/ 238312 h 238327"/>
                  <a:gd name="connsiteX3-383" fmla="*/ 1639155 w 2228962"/>
                  <a:gd name="connsiteY3-384" fmla="*/ 3658 h 238327"/>
                  <a:gd name="connsiteX4-385" fmla="*/ 2228962 w 2228962"/>
                  <a:gd name="connsiteY4-386" fmla="*/ 1277 h 238327"/>
                  <a:gd name="connsiteX0-387" fmla="*/ 0 w 2228962"/>
                  <a:gd name="connsiteY0-388" fmla="*/ 9560 h 238314"/>
                  <a:gd name="connsiteX1-389" fmla="*/ 1207558 w 2228962"/>
                  <a:gd name="connsiteY1-390" fmla="*/ 0 h 238314"/>
                  <a:gd name="connsiteX2-391" fmla="*/ 1405847 w 2228962"/>
                  <a:gd name="connsiteY2-392" fmla="*/ 238312 h 238314"/>
                  <a:gd name="connsiteX3-393" fmla="*/ 1639155 w 2228962"/>
                  <a:gd name="connsiteY3-394" fmla="*/ 3658 h 238314"/>
                  <a:gd name="connsiteX4-395" fmla="*/ 2228962 w 2228962"/>
                  <a:gd name="connsiteY4-396" fmla="*/ 1277 h 238314"/>
                  <a:gd name="connsiteX0-397" fmla="*/ 0 w 2228962"/>
                  <a:gd name="connsiteY0-398" fmla="*/ 9560 h 239500"/>
                  <a:gd name="connsiteX1-399" fmla="*/ 1207558 w 2228962"/>
                  <a:gd name="connsiteY1-400" fmla="*/ 0 h 239500"/>
                  <a:gd name="connsiteX2-401" fmla="*/ 1405847 w 2228962"/>
                  <a:gd name="connsiteY2-402" fmla="*/ 238312 h 239500"/>
                  <a:gd name="connsiteX3-403" fmla="*/ 1639155 w 2228962"/>
                  <a:gd name="connsiteY3-404" fmla="*/ 3658 h 239500"/>
                  <a:gd name="connsiteX4-405" fmla="*/ 2228962 w 2228962"/>
                  <a:gd name="connsiteY4-406" fmla="*/ 1277 h 239500"/>
                  <a:gd name="connsiteX0-407" fmla="*/ 0 w 2228962"/>
                  <a:gd name="connsiteY0-408" fmla="*/ 9560 h 239500"/>
                  <a:gd name="connsiteX1-409" fmla="*/ 1207558 w 2228962"/>
                  <a:gd name="connsiteY1-410" fmla="*/ 0 h 239500"/>
                  <a:gd name="connsiteX2-411" fmla="*/ 1405847 w 2228962"/>
                  <a:gd name="connsiteY2-412" fmla="*/ 238312 h 239500"/>
                  <a:gd name="connsiteX3-413" fmla="*/ 1639155 w 2228962"/>
                  <a:gd name="connsiteY3-414" fmla="*/ 3658 h 239500"/>
                  <a:gd name="connsiteX4-415" fmla="*/ 2228962 w 2228962"/>
                  <a:gd name="connsiteY4-416" fmla="*/ 1277 h 239500"/>
                  <a:gd name="connsiteX0-417" fmla="*/ 0 w 2228962"/>
                  <a:gd name="connsiteY0-418" fmla="*/ 9560 h 239500"/>
                  <a:gd name="connsiteX1-419" fmla="*/ 1207558 w 2228962"/>
                  <a:gd name="connsiteY1-420" fmla="*/ 0 h 239500"/>
                  <a:gd name="connsiteX2-421" fmla="*/ 1405847 w 2228962"/>
                  <a:gd name="connsiteY2-422" fmla="*/ 238312 h 239500"/>
                  <a:gd name="connsiteX3-423" fmla="*/ 1639155 w 2228962"/>
                  <a:gd name="connsiteY3-424" fmla="*/ 3658 h 239500"/>
                  <a:gd name="connsiteX4-425" fmla="*/ 2228962 w 2228962"/>
                  <a:gd name="connsiteY4-426" fmla="*/ 1277 h 239500"/>
                  <a:gd name="connsiteX0-427" fmla="*/ 0 w 2228962"/>
                  <a:gd name="connsiteY0-428" fmla="*/ 9560 h 239500"/>
                  <a:gd name="connsiteX1-429" fmla="*/ 1207558 w 2228962"/>
                  <a:gd name="connsiteY1-430" fmla="*/ 0 h 239500"/>
                  <a:gd name="connsiteX2-431" fmla="*/ 1405847 w 2228962"/>
                  <a:gd name="connsiteY2-432" fmla="*/ 238312 h 239500"/>
                  <a:gd name="connsiteX3-433" fmla="*/ 1639155 w 2228962"/>
                  <a:gd name="connsiteY3-434" fmla="*/ 3658 h 239500"/>
                  <a:gd name="connsiteX4-435" fmla="*/ 2228962 w 2228962"/>
                  <a:gd name="connsiteY4-436" fmla="*/ 1277 h 239500"/>
                  <a:gd name="connsiteX0-437" fmla="*/ 0 w 2228962"/>
                  <a:gd name="connsiteY0-438" fmla="*/ 9560 h 239500"/>
                  <a:gd name="connsiteX1-439" fmla="*/ 1207558 w 2228962"/>
                  <a:gd name="connsiteY1-440" fmla="*/ 0 h 239500"/>
                  <a:gd name="connsiteX2-441" fmla="*/ 1405847 w 2228962"/>
                  <a:gd name="connsiteY2-442" fmla="*/ 238312 h 239500"/>
                  <a:gd name="connsiteX3-443" fmla="*/ 1639155 w 2228962"/>
                  <a:gd name="connsiteY3-444" fmla="*/ 3658 h 239500"/>
                  <a:gd name="connsiteX4-445" fmla="*/ 2228962 w 2228962"/>
                  <a:gd name="connsiteY4-446" fmla="*/ 1277 h 239500"/>
                  <a:gd name="connsiteX0-447" fmla="*/ 0 w 2228962"/>
                  <a:gd name="connsiteY0-448" fmla="*/ 9560 h 239500"/>
                  <a:gd name="connsiteX1-449" fmla="*/ 1207558 w 2228962"/>
                  <a:gd name="connsiteY1-450" fmla="*/ 0 h 239500"/>
                  <a:gd name="connsiteX2-451" fmla="*/ 1405847 w 2228962"/>
                  <a:gd name="connsiteY2-452" fmla="*/ 238312 h 239500"/>
                  <a:gd name="connsiteX3-453" fmla="*/ 1639155 w 2228962"/>
                  <a:gd name="connsiteY3-454" fmla="*/ 3658 h 239500"/>
                  <a:gd name="connsiteX4-455" fmla="*/ 2228962 w 2228962"/>
                  <a:gd name="connsiteY4-456" fmla="*/ 1277 h 239500"/>
                  <a:gd name="connsiteX0-457" fmla="*/ 0 w 2228962"/>
                  <a:gd name="connsiteY0-458" fmla="*/ 9560 h 238316"/>
                  <a:gd name="connsiteX1-459" fmla="*/ 1207558 w 2228962"/>
                  <a:gd name="connsiteY1-460" fmla="*/ 0 h 238316"/>
                  <a:gd name="connsiteX2-461" fmla="*/ 1405847 w 2228962"/>
                  <a:gd name="connsiteY2-462" fmla="*/ 238312 h 238316"/>
                  <a:gd name="connsiteX3-463" fmla="*/ 1639155 w 2228962"/>
                  <a:gd name="connsiteY3-464" fmla="*/ 3658 h 238316"/>
                  <a:gd name="connsiteX4-465" fmla="*/ 2228962 w 2228962"/>
                  <a:gd name="connsiteY4-466" fmla="*/ 1277 h 238316"/>
                  <a:gd name="connsiteX0-467" fmla="*/ 0 w 2228962"/>
                  <a:gd name="connsiteY0-468" fmla="*/ 9560 h 238508"/>
                  <a:gd name="connsiteX1-469" fmla="*/ 1207558 w 2228962"/>
                  <a:gd name="connsiteY1-470" fmla="*/ 0 h 238508"/>
                  <a:gd name="connsiteX2-471" fmla="*/ 1405847 w 2228962"/>
                  <a:gd name="connsiteY2-472" fmla="*/ 238312 h 238508"/>
                  <a:gd name="connsiteX3-473" fmla="*/ 1639155 w 2228962"/>
                  <a:gd name="connsiteY3-474" fmla="*/ 3658 h 238508"/>
                  <a:gd name="connsiteX4-475" fmla="*/ 2228962 w 2228962"/>
                  <a:gd name="connsiteY4-476" fmla="*/ 1277 h 238508"/>
                  <a:gd name="connsiteX0-477" fmla="*/ 0 w 2228962"/>
                  <a:gd name="connsiteY0-478" fmla="*/ 9560 h 238508"/>
                  <a:gd name="connsiteX1-479" fmla="*/ 1207558 w 2228962"/>
                  <a:gd name="connsiteY1-480" fmla="*/ 0 h 238508"/>
                  <a:gd name="connsiteX2-481" fmla="*/ 1413426 w 2228962"/>
                  <a:gd name="connsiteY2-482" fmla="*/ 238312 h 238508"/>
                  <a:gd name="connsiteX3-483" fmla="*/ 1639155 w 2228962"/>
                  <a:gd name="connsiteY3-484" fmla="*/ 3658 h 238508"/>
                  <a:gd name="connsiteX4-485" fmla="*/ 2228962 w 2228962"/>
                  <a:gd name="connsiteY4-486" fmla="*/ 1277 h 238508"/>
                  <a:gd name="connsiteX0-487" fmla="*/ 0 w 2228962"/>
                  <a:gd name="connsiteY0-488" fmla="*/ 9560 h 238508"/>
                  <a:gd name="connsiteX1-489" fmla="*/ 1207558 w 2228962"/>
                  <a:gd name="connsiteY1-490" fmla="*/ 0 h 238508"/>
                  <a:gd name="connsiteX2-491" fmla="*/ 1413426 w 2228962"/>
                  <a:gd name="connsiteY2-492" fmla="*/ 238312 h 238508"/>
                  <a:gd name="connsiteX3-493" fmla="*/ 1639155 w 2228962"/>
                  <a:gd name="connsiteY3-494" fmla="*/ 3658 h 238508"/>
                  <a:gd name="connsiteX4-495" fmla="*/ 2228962 w 2228962"/>
                  <a:gd name="connsiteY4-496" fmla="*/ 1277 h 238508"/>
                  <a:gd name="connsiteX0-497" fmla="*/ 0 w 2228962"/>
                  <a:gd name="connsiteY0-498" fmla="*/ 9560 h 238655"/>
                  <a:gd name="connsiteX1-499" fmla="*/ 1207558 w 2228962"/>
                  <a:gd name="connsiteY1-500" fmla="*/ 0 h 238655"/>
                  <a:gd name="connsiteX2-501" fmla="*/ 1413426 w 2228962"/>
                  <a:gd name="connsiteY2-502" fmla="*/ 238312 h 238655"/>
                  <a:gd name="connsiteX3-503" fmla="*/ 1639155 w 2228962"/>
                  <a:gd name="connsiteY3-504" fmla="*/ 3658 h 238655"/>
                  <a:gd name="connsiteX4-505" fmla="*/ 2228962 w 2228962"/>
                  <a:gd name="connsiteY4-506" fmla="*/ 1277 h 238655"/>
                  <a:gd name="connsiteX0-507" fmla="*/ 0 w 2228962"/>
                  <a:gd name="connsiteY0-508" fmla="*/ 9560 h 239169"/>
                  <a:gd name="connsiteX1-509" fmla="*/ 1207558 w 2228962"/>
                  <a:gd name="connsiteY1-510" fmla="*/ 0 h 239169"/>
                  <a:gd name="connsiteX2-511" fmla="*/ 1413426 w 2228962"/>
                  <a:gd name="connsiteY2-512" fmla="*/ 238312 h 239169"/>
                  <a:gd name="connsiteX3-513" fmla="*/ 1639155 w 2228962"/>
                  <a:gd name="connsiteY3-514" fmla="*/ 3658 h 239169"/>
                  <a:gd name="connsiteX4-515" fmla="*/ 2228962 w 2228962"/>
                  <a:gd name="connsiteY4-516" fmla="*/ 1277 h 239169"/>
                  <a:gd name="connsiteX0-517" fmla="*/ 0 w 2228962"/>
                  <a:gd name="connsiteY0-518" fmla="*/ 9560 h 238317"/>
                  <a:gd name="connsiteX1-519" fmla="*/ 1207558 w 2228962"/>
                  <a:gd name="connsiteY1-520" fmla="*/ 0 h 238317"/>
                  <a:gd name="connsiteX2-521" fmla="*/ 1413426 w 2228962"/>
                  <a:gd name="connsiteY2-522" fmla="*/ 238312 h 238317"/>
                  <a:gd name="connsiteX3-523" fmla="*/ 1639155 w 2228962"/>
                  <a:gd name="connsiteY3-524" fmla="*/ 3658 h 238317"/>
                  <a:gd name="connsiteX4-525" fmla="*/ 2228962 w 2228962"/>
                  <a:gd name="connsiteY4-526" fmla="*/ 1277 h 238317"/>
                  <a:gd name="connsiteX0-527" fmla="*/ 0 w 2228962"/>
                  <a:gd name="connsiteY0-528" fmla="*/ 9560 h 238319"/>
                  <a:gd name="connsiteX1-529" fmla="*/ 1207558 w 2228962"/>
                  <a:gd name="connsiteY1-530" fmla="*/ 0 h 238319"/>
                  <a:gd name="connsiteX2-531" fmla="*/ 1413426 w 2228962"/>
                  <a:gd name="connsiteY2-532" fmla="*/ 238312 h 238319"/>
                  <a:gd name="connsiteX3-533" fmla="*/ 1639155 w 2228962"/>
                  <a:gd name="connsiteY3-534" fmla="*/ 3658 h 238319"/>
                  <a:gd name="connsiteX4-535" fmla="*/ 2228962 w 2228962"/>
                  <a:gd name="connsiteY4-536" fmla="*/ 1277 h 238319"/>
                  <a:gd name="connsiteX0-537" fmla="*/ 0 w 2228962"/>
                  <a:gd name="connsiteY0-538" fmla="*/ 9560 h 238319"/>
                  <a:gd name="connsiteX1-539" fmla="*/ 1207558 w 2228962"/>
                  <a:gd name="connsiteY1-540" fmla="*/ 0 h 238319"/>
                  <a:gd name="connsiteX2-541" fmla="*/ 1413426 w 2228962"/>
                  <a:gd name="connsiteY2-542" fmla="*/ 238312 h 238319"/>
                  <a:gd name="connsiteX3-543" fmla="*/ 1639155 w 2228962"/>
                  <a:gd name="connsiteY3-544" fmla="*/ 3658 h 238319"/>
                  <a:gd name="connsiteX4-545" fmla="*/ 2228962 w 2228962"/>
                  <a:gd name="connsiteY4-546" fmla="*/ 1277 h 238319"/>
                  <a:gd name="connsiteX0-547" fmla="*/ 0 w 2228962"/>
                  <a:gd name="connsiteY0-548" fmla="*/ 9560 h 249105"/>
                  <a:gd name="connsiteX1-549" fmla="*/ 1207558 w 2228962"/>
                  <a:gd name="connsiteY1-550" fmla="*/ 0 h 249105"/>
                  <a:gd name="connsiteX2-551" fmla="*/ 1413426 w 2228962"/>
                  <a:gd name="connsiteY2-552" fmla="*/ 249099 h 249105"/>
                  <a:gd name="connsiteX3-553" fmla="*/ 1639155 w 2228962"/>
                  <a:gd name="connsiteY3-554" fmla="*/ 3658 h 249105"/>
                  <a:gd name="connsiteX4-555" fmla="*/ 2228962 w 2228962"/>
                  <a:gd name="connsiteY4-556" fmla="*/ 1277 h 249105"/>
                  <a:gd name="connsiteX0-557" fmla="*/ 0 w 2228962"/>
                  <a:gd name="connsiteY0-558" fmla="*/ 9560 h 249131"/>
                  <a:gd name="connsiteX1-559" fmla="*/ 1207558 w 2228962"/>
                  <a:gd name="connsiteY1-560" fmla="*/ 0 h 249131"/>
                  <a:gd name="connsiteX2-561" fmla="*/ 1413426 w 2228962"/>
                  <a:gd name="connsiteY2-562" fmla="*/ 249099 h 249131"/>
                  <a:gd name="connsiteX3-563" fmla="*/ 1639155 w 2228962"/>
                  <a:gd name="connsiteY3-564" fmla="*/ 3658 h 249131"/>
                  <a:gd name="connsiteX4-565" fmla="*/ 2228962 w 2228962"/>
                  <a:gd name="connsiteY4-566" fmla="*/ 1277 h 249131"/>
                  <a:gd name="connsiteX0-567" fmla="*/ 0 w 2228962"/>
                  <a:gd name="connsiteY0-568" fmla="*/ 9560 h 249107"/>
                  <a:gd name="connsiteX1-569" fmla="*/ 1207558 w 2228962"/>
                  <a:gd name="connsiteY1-570" fmla="*/ 0 h 249107"/>
                  <a:gd name="connsiteX2-571" fmla="*/ 1413426 w 2228962"/>
                  <a:gd name="connsiteY2-572" fmla="*/ 249099 h 249107"/>
                  <a:gd name="connsiteX3-573" fmla="*/ 1639155 w 2228962"/>
                  <a:gd name="connsiteY3-574" fmla="*/ 3658 h 249107"/>
                  <a:gd name="connsiteX4-575" fmla="*/ 2228962 w 2228962"/>
                  <a:gd name="connsiteY4-576" fmla="*/ 1277 h 249107"/>
                  <a:gd name="connsiteX0-577" fmla="*/ 0 w 2228962"/>
                  <a:gd name="connsiteY0-578" fmla="*/ 9560 h 249107"/>
                  <a:gd name="connsiteX1-579" fmla="*/ 1207558 w 2228962"/>
                  <a:gd name="connsiteY1-580" fmla="*/ 0 h 249107"/>
                  <a:gd name="connsiteX2-581" fmla="*/ 1413426 w 2228962"/>
                  <a:gd name="connsiteY2-582" fmla="*/ 249099 h 249107"/>
                  <a:gd name="connsiteX3-583" fmla="*/ 1639155 w 2228962"/>
                  <a:gd name="connsiteY3-584" fmla="*/ 3658 h 249107"/>
                  <a:gd name="connsiteX4-585" fmla="*/ 2228962 w 2228962"/>
                  <a:gd name="connsiteY4-586" fmla="*/ 1277 h 249107"/>
                  <a:gd name="connsiteX0-587" fmla="*/ 0 w 2228962"/>
                  <a:gd name="connsiteY0-588" fmla="*/ 9560 h 249106"/>
                  <a:gd name="connsiteX1-589" fmla="*/ 1207558 w 2228962"/>
                  <a:gd name="connsiteY1-590" fmla="*/ 0 h 249106"/>
                  <a:gd name="connsiteX2-591" fmla="*/ 1413426 w 2228962"/>
                  <a:gd name="connsiteY2-592" fmla="*/ 249099 h 249106"/>
                  <a:gd name="connsiteX3-593" fmla="*/ 1639155 w 2228962"/>
                  <a:gd name="connsiteY3-594" fmla="*/ 3658 h 249106"/>
                  <a:gd name="connsiteX4-595" fmla="*/ 2228962 w 2228962"/>
                  <a:gd name="connsiteY4-596" fmla="*/ 1277 h 24910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2228962" h="249106">
                    <a:moveTo>
                      <a:pt x="0" y="9560"/>
                    </a:moveTo>
                    <a:lnTo>
                      <a:pt x="1207558" y="0"/>
                    </a:lnTo>
                    <a:cubicBezTo>
                      <a:pt x="1206553" y="106717"/>
                      <a:pt x="1259456" y="247960"/>
                      <a:pt x="1413426" y="249099"/>
                    </a:cubicBezTo>
                    <a:cubicBezTo>
                      <a:pt x="1570001" y="250257"/>
                      <a:pt x="1634208" y="115042"/>
                      <a:pt x="1639155" y="3658"/>
                    </a:cubicBezTo>
                    <a:lnTo>
                      <a:pt x="2228962" y="1277"/>
                    </a:lnTo>
                  </a:path>
                </a:pathLst>
              </a:custGeom>
              <a:ln w="50800">
                <a:solidFill>
                  <a:srgbClr val="9CDBE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/>
              </a:p>
            </p:txBody>
          </p:sp>
        </p:grpSp>
        <p:grpSp>
          <p:nvGrpSpPr>
            <p:cNvPr id="16" name="Group 12"/>
            <p:cNvGrpSpPr/>
            <p:nvPr/>
          </p:nvGrpSpPr>
          <p:grpSpPr>
            <a:xfrm>
              <a:off x="1043608" y="2872699"/>
              <a:ext cx="288032" cy="288032"/>
              <a:chOff x="1043608" y="2872699"/>
              <a:chExt cx="288032" cy="288032"/>
            </a:xfrm>
          </p:grpSpPr>
          <p:sp>
            <p:nvSpPr>
              <p:cNvPr id="20" name="Oval 6"/>
              <p:cNvSpPr/>
              <p:nvPr/>
            </p:nvSpPr>
            <p:spPr>
              <a:xfrm>
                <a:off x="1043608" y="2872699"/>
                <a:ext cx="288032" cy="28803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9CDBE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ko-KR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Oval 18"/>
              <p:cNvSpPr/>
              <p:nvPr/>
            </p:nvSpPr>
            <p:spPr>
              <a:xfrm>
                <a:off x="1126676" y="2957863"/>
                <a:ext cx="121896" cy="117704"/>
              </a:xfrm>
              <a:prstGeom prst="ellipse">
                <a:avLst/>
              </a:prstGeom>
              <a:solidFill>
                <a:srgbClr val="9CDBEF"/>
              </a:solidFill>
              <a:ln>
                <a:solidFill>
                  <a:srgbClr val="9CDBE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ko-KR" altLang="en-US" sz="24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7" name="Group 19"/>
            <p:cNvGrpSpPr/>
            <p:nvPr/>
          </p:nvGrpSpPr>
          <p:grpSpPr>
            <a:xfrm>
              <a:off x="8064914" y="2720597"/>
              <a:ext cx="504056" cy="504056"/>
              <a:chOff x="8064914" y="2720597"/>
              <a:chExt cx="504056" cy="504056"/>
            </a:xfrm>
          </p:grpSpPr>
          <p:sp>
            <p:nvSpPr>
              <p:cNvPr id="18" name="Oval 13"/>
              <p:cNvSpPr/>
              <p:nvPr/>
            </p:nvSpPr>
            <p:spPr>
              <a:xfrm>
                <a:off x="8064914" y="2720597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9CDBE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ko-KR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Oval 20"/>
              <p:cNvSpPr/>
              <p:nvPr/>
            </p:nvSpPr>
            <p:spPr>
              <a:xfrm>
                <a:off x="8178719" y="2839156"/>
                <a:ext cx="276446" cy="266939"/>
              </a:xfrm>
              <a:prstGeom prst="ellipse">
                <a:avLst/>
              </a:prstGeom>
              <a:solidFill>
                <a:srgbClr val="9CDBEF"/>
              </a:solidFill>
              <a:ln>
                <a:solidFill>
                  <a:srgbClr val="9CDBE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ko-KR" altLang="en-US" sz="24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6" name="TextBox 24"/>
          <p:cNvSpPr txBox="1"/>
          <p:nvPr/>
        </p:nvSpPr>
        <p:spPr>
          <a:xfrm>
            <a:off x="9330470" y="4231060"/>
            <a:ext cx="1569668" cy="6667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735" b="1" dirty="0">
                <a:cs typeface="Arial" panose="020B0604020202020204" pitchFamily="34" charset="0"/>
              </a:rPr>
              <a:t>2019</a:t>
            </a:r>
            <a:endParaRPr lang="ko-KR" altLang="en-US" sz="3735" b="1" dirty="0">
              <a:cs typeface="Arial" panose="020B0604020202020204" pitchFamily="34" charset="0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909146" y="2364537"/>
            <a:ext cx="3031216" cy="1064463"/>
            <a:chOff x="596625" y="4727665"/>
            <a:chExt cx="3031216" cy="1064463"/>
          </a:xfrm>
          <a:noFill/>
        </p:grpSpPr>
        <p:sp>
          <p:nvSpPr>
            <p:cNvPr id="28" name="矩形 27"/>
            <p:cNvSpPr/>
            <p:nvPr/>
          </p:nvSpPr>
          <p:spPr>
            <a:xfrm>
              <a:off x="938024" y="5221844"/>
              <a:ext cx="2351514" cy="57028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consectetuer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adipiscing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elit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596625" y="4727665"/>
              <a:ext cx="3031216" cy="4996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2958768" y="4042960"/>
            <a:ext cx="3031216" cy="1064463"/>
            <a:chOff x="596625" y="4727665"/>
            <a:chExt cx="3031216" cy="1064463"/>
          </a:xfrm>
          <a:noFill/>
        </p:grpSpPr>
        <p:sp>
          <p:nvSpPr>
            <p:cNvPr id="31" name="矩形 30"/>
            <p:cNvSpPr/>
            <p:nvPr/>
          </p:nvSpPr>
          <p:spPr>
            <a:xfrm>
              <a:off x="938024" y="5221844"/>
              <a:ext cx="2351514" cy="57028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consectetuer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adipiscing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elit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596625" y="4727665"/>
              <a:ext cx="3031216" cy="4996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4828216" y="2343575"/>
            <a:ext cx="3031216" cy="1064463"/>
            <a:chOff x="596625" y="4727665"/>
            <a:chExt cx="3031216" cy="1064463"/>
          </a:xfrm>
          <a:noFill/>
        </p:grpSpPr>
        <p:sp>
          <p:nvSpPr>
            <p:cNvPr id="34" name="矩形 33"/>
            <p:cNvSpPr/>
            <p:nvPr/>
          </p:nvSpPr>
          <p:spPr>
            <a:xfrm>
              <a:off x="938024" y="5221844"/>
              <a:ext cx="2351514" cy="57028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consectetuer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adipiscing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elit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596625" y="4727665"/>
              <a:ext cx="3031216" cy="4996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898095" y="3986448"/>
            <a:ext cx="3031216" cy="1064463"/>
            <a:chOff x="596625" y="4727665"/>
            <a:chExt cx="3031216" cy="1064463"/>
          </a:xfrm>
          <a:noFill/>
        </p:grpSpPr>
        <p:sp>
          <p:nvSpPr>
            <p:cNvPr id="37" name="矩形 36"/>
            <p:cNvSpPr/>
            <p:nvPr/>
          </p:nvSpPr>
          <p:spPr>
            <a:xfrm>
              <a:off x="938024" y="5221844"/>
              <a:ext cx="2351514" cy="57028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consectetuer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adipiscing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elit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596625" y="4727665"/>
              <a:ext cx="3031216" cy="4996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676805" y="2233134"/>
            <a:ext cx="3031216" cy="1064463"/>
            <a:chOff x="596625" y="4727665"/>
            <a:chExt cx="3031216" cy="1064463"/>
          </a:xfrm>
          <a:noFill/>
        </p:grpSpPr>
        <p:sp>
          <p:nvSpPr>
            <p:cNvPr id="40" name="矩形 39"/>
            <p:cNvSpPr/>
            <p:nvPr/>
          </p:nvSpPr>
          <p:spPr>
            <a:xfrm>
              <a:off x="938024" y="5221844"/>
              <a:ext cx="2351514" cy="57028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consectetuer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adipiscing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elit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596625" y="4727665"/>
              <a:ext cx="3031216" cy="4996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78715" y="5603680"/>
            <a:ext cx="2613285" cy="1269310"/>
          </a:xfrm>
          <a:prstGeom prst="rect">
            <a:avLst/>
          </a:prstGeom>
        </p:spPr>
      </p:pic>
      <p:pic>
        <p:nvPicPr>
          <p:cNvPr id="8" name="图形 7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" y="0"/>
            <a:ext cx="2353456" cy="1127007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542002" y="16077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标题文字</a:t>
            </a:r>
            <a:endParaRPr lang="zh-CN" altLang="en-US" dirty="0">
              <a:solidFill>
                <a:srgbClr val="262E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258904" y="441859"/>
            <a:ext cx="367419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050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Lorem ipsum dolor sit </a:t>
            </a:r>
            <a:r>
              <a:rPr lang="en-US" altLang="zh-CN" sz="1050" dirty="0" err="1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amet</a:t>
            </a:r>
            <a:r>
              <a:rPr lang="en-US" altLang="zh-CN" sz="1050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1050" dirty="0" err="1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consec</a:t>
            </a:r>
            <a:endParaRPr lang="zh-CN" altLang="en-US" sz="1050" dirty="0">
              <a:solidFill>
                <a:srgbClr val="262E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6" name="Chart 7"/>
          <p:cNvGraphicFramePr/>
          <p:nvPr/>
        </p:nvGraphicFramePr>
        <p:xfrm>
          <a:off x="6393184" y="4226566"/>
          <a:ext cx="1731168" cy="17942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11" name="Chart 7"/>
          <p:cNvGraphicFramePr/>
          <p:nvPr/>
        </p:nvGraphicFramePr>
        <p:xfrm>
          <a:off x="4028925" y="4226566"/>
          <a:ext cx="1731168" cy="17942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Chart 7"/>
          <p:cNvGraphicFramePr/>
          <p:nvPr/>
        </p:nvGraphicFramePr>
        <p:xfrm>
          <a:off x="6393184" y="2022706"/>
          <a:ext cx="1731168" cy="17942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Chart 7"/>
          <p:cNvGraphicFramePr/>
          <p:nvPr/>
        </p:nvGraphicFramePr>
        <p:xfrm>
          <a:off x="4028925" y="2022706"/>
          <a:ext cx="1731168" cy="17942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Oval 6"/>
          <p:cNvSpPr/>
          <p:nvPr/>
        </p:nvSpPr>
        <p:spPr>
          <a:xfrm>
            <a:off x="6776383" y="2409025"/>
            <a:ext cx="953231" cy="953231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ko-KR" altLang="en-US" sz="2400"/>
          </a:p>
        </p:txBody>
      </p:sp>
      <p:sp>
        <p:nvSpPr>
          <p:cNvPr id="15" name="Oval 7"/>
          <p:cNvSpPr/>
          <p:nvPr/>
        </p:nvSpPr>
        <p:spPr>
          <a:xfrm>
            <a:off x="4430466" y="2409025"/>
            <a:ext cx="953231" cy="953231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ko-KR" altLang="en-US" sz="2400"/>
          </a:p>
        </p:txBody>
      </p:sp>
      <p:sp>
        <p:nvSpPr>
          <p:cNvPr id="16" name="TextBox 8"/>
          <p:cNvSpPr txBox="1"/>
          <p:nvPr/>
        </p:nvSpPr>
        <p:spPr>
          <a:xfrm>
            <a:off x="4491678" y="2672718"/>
            <a:ext cx="861639" cy="461665"/>
          </a:xfrm>
          <a:prstGeom prst="rect">
            <a:avLst/>
          </a:prstGeom>
          <a:noFill/>
        </p:spPr>
        <p:txBody>
          <a:bodyPr vert="horz"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7" name="TextBox 9"/>
          <p:cNvSpPr txBox="1"/>
          <p:nvPr/>
        </p:nvSpPr>
        <p:spPr>
          <a:xfrm>
            <a:off x="6837595" y="2672718"/>
            <a:ext cx="861639" cy="461665"/>
          </a:xfrm>
          <a:prstGeom prst="rect">
            <a:avLst/>
          </a:prstGeom>
          <a:noFill/>
        </p:spPr>
        <p:txBody>
          <a:bodyPr vert="horz"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8" name="Oval 12"/>
          <p:cNvSpPr/>
          <p:nvPr/>
        </p:nvSpPr>
        <p:spPr>
          <a:xfrm>
            <a:off x="4417895" y="4618327"/>
            <a:ext cx="953231" cy="953231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ko-KR" altLang="en-US" sz="2400"/>
          </a:p>
        </p:txBody>
      </p:sp>
      <p:sp>
        <p:nvSpPr>
          <p:cNvPr id="19" name="Oval 13"/>
          <p:cNvSpPr/>
          <p:nvPr/>
        </p:nvSpPr>
        <p:spPr>
          <a:xfrm>
            <a:off x="6776383" y="4618327"/>
            <a:ext cx="953231" cy="953231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ko-KR" altLang="en-US" sz="2400"/>
          </a:p>
        </p:txBody>
      </p:sp>
      <p:sp>
        <p:nvSpPr>
          <p:cNvPr id="20" name="TextBox 14"/>
          <p:cNvSpPr txBox="1"/>
          <p:nvPr/>
        </p:nvSpPr>
        <p:spPr>
          <a:xfrm>
            <a:off x="6837595" y="4882020"/>
            <a:ext cx="861639" cy="461665"/>
          </a:xfrm>
          <a:prstGeom prst="rect">
            <a:avLst/>
          </a:prstGeom>
          <a:noFill/>
        </p:spPr>
        <p:txBody>
          <a:bodyPr vert="horz"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1" name="TextBox 15"/>
          <p:cNvSpPr txBox="1"/>
          <p:nvPr/>
        </p:nvSpPr>
        <p:spPr>
          <a:xfrm>
            <a:off x="4491677" y="4882020"/>
            <a:ext cx="861639" cy="461665"/>
          </a:xfrm>
          <a:prstGeom prst="rect">
            <a:avLst/>
          </a:prstGeom>
          <a:noFill/>
        </p:spPr>
        <p:txBody>
          <a:bodyPr vert="horz"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2" name="Oval 16"/>
          <p:cNvSpPr/>
          <p:nvPr/>
        </p:nvSpPr>
        <p:spPr>
          <a:xfrm>
            <a:off x="3167744" y="2681867"/>
            <a:ext cx="624000" cy="624000"/>
          </a:xfrm>
          <a:prstGeom prst="ellipse">
            <a:avLst/>
          </a:prstGeom>
          <a:solidFill>
            <a:srgbClr val="9CD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23" name="Oval 17"/>
          <p:cNvSpPr/>
          <p:nvPr/>
        </p:nvSpPr>
        <p:spPr>
          <a:xfrm>
            <a:off x="8304245" y="2681867"/>
            <a:ext cx="624000" cy="624000"/>
          </a:xfrm>
          <a:prstGeom prst="ellipse">
            <a:avLst/>
          </a:prstGeom>
          <a:solidFill>
            <a:srgbClr val="9CD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24" name="Oval 18"/>
          <p:cNvSpPr/>
          <p:nvPr/>
        </p:nvSpPr>
        <p:spPr>
          <a:xfrm>
            <a:off x="3167744" y="4899425"/>
            <a:ext cx="624000" cy="624000"/>
          </a:xfrm>
          <a:prstGeom prst="ellipse">
            <a:avLst/>
          </a:prstGeom>
          <a:solidFill>
            <a:srgbClr val="9CD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25" name="Oval 19"/>
          <p:cNvSpPr/>
          <p:nvPr/>
        </p:nvSpPr>
        <p:spPr>
          <a:xfrm>
            <a:off x="8304245" y="4899425"/>
            <a:ext cx="624000" cy="624000"/>
          </a:xfrm>
          <a:prstGeom prst="ellipse">
            <a:avLst/>
          </a:prstGeom>
          <a:solidFill>
            <a:srgbClr val="9CD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26" name="TextBox 20"/>
          <p:cNvSpPr txBox="1"/>
          <p:nvPr/>
        </p:nvSpPr>
        <p:spPr>
          <a:xfrm>
            <a:off x="3180046" y="2773244"/>
            <a:ext cx="564885" cy="420564"/>
          </a:xfrm>
          <a:prstGeom prst="rect">
            <a:avLst/>
          </a:prstGeom>
          <a:noFill/>
        </p:spPr>
        <p:txBody>
          <a:bodyPr vert="horz" wrap="square" rtlCol="0" anchor="ctr">
            <a:spAutoFit/>
          </a:bodyPr>
          <a:lstStyle/>
          <a:p>
            <a:pPr algn="ctr"/>
            <a:r>
              <a:rPr lang="en-US" altLang="ko-KR" sz="2135" b="1" dirty="0">
                <a:solidFill>
                  <a:schemeClr val="bg1"/>
                </a:solidFill>
                <a:cs typeface="Arial" panose="020B0604020202020204" pitchFamily="34" charset="0"/>
              </a:rPr>
              <a:t>01</a:t>
            </a:r>
            <a:endParaRPr lang="ko-KR" altLang="en-US" sz="2135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1"/>
          <p:cNvSpPr txBox="1"/>
          <p:nvPr/>
        </p:nvSpPr>
        <p:spPr>
          <a:xfrm>
            <a:off x="8329247" y="2773244"/>
            <a:ext cx="564885" cy="420564"/>
          </a:xfrm>
          <a:prstGeom prst="rect">
            <a:avLst/>
          </a:prstGeom>
          <a:noFill/>
        </p:spPr>
        <p:txBody>
          <a:bodyPr vert="horz" wrap="square" rtlCol="0" anchor="ctr">
            <a:spAutoFit/>
          </a:bodyPr>
          <a:lstStyle/>
          <a:p>
            <a:pPr algn="ctr"/>
            <a:r>
              <a:rPr lang="en-US" altLang="ko-KR" sz="2135" b="1" dirty="0">
                <a:solidFill>
                  <a:schemeClr val="bg1"/>
                </a:solidFill>
                <a:cs typeface="Arial" panose="020B0604020202020204" pitchFamily="34" charset="0"/>
              </a:rPr>
              <a:t>02</a:t>
            </a:r>
            <a:endParaRPr lang="ko-KR" altLang="en-US" sz="2135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2"/>
          <p:cNvSpPr txBox="1"/>
          <p:nvPr/>
        </p:nvSpPr>
        <p:spPr>
          <a:xfrm>
            <a:off x="3180046" y="5009288"/>
            <a:ext cx="564885" cy="420564"/>
          </a:xfrm>
          <a:prstGeom prst="rect">
            <a:avLst/>
          </a:prstGeom>
          <a:noFill/>
        </p:spPr>
        <p:txBody>
          <a:bodyPr vert="horz" wrap="square" rtlCol="0" anchor="ctr">
            <a:spAutoFit/>
          </a:bodyPr>
          <a:lstStyle/>
          <a:p>
            <a:pPr algn="ctr"/>
            <a:r>
              <a:rPr lang="en-US" altLang="ko-KR" sz="2135" b="1" dirty="0">
                <a:solidFill>
                  <a:schemeClr val="bg1"/>
                </a:solidFill>
                <a:cs typeface="Arial" panose="020B0604020202020204" pitchFamily="34" charset="0"/>
              </a:rPr>
              <a:t>03</a:t>
            </a:r>
            <a:endParaRPr lang="ko-KR" altLang="en-US" sz="2135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3"/>
          <p:cNvSpPr txBox="1"/>
          <p:nvPr/>
        </p:nvSpPr>
        <p:spPr>
          <a:xfrm>
            <a:off x="8329247" y="5009288"/>
            <a:ext cx="564885" cy="420564"/>
          </a:xfrm>
          <a:prstGeom prst="rect">
            <a:avLst/>
          </a:prstGeom>
          <a:noFill/>
        </p:spPr>
        <p:txBody>
          <a:bodyPr vert="horz" wrap="square" rtlCol="0" anchor="ctr">
            <a:spAutoFit/>
          </a:bodyPr>
          <a:lstStyle/>
          <a:p>
            <a:pPr algn="ctr"/>
            <a:r>
              <a:rPr lang="en-US" altLang="ko-KR" sz="2135" b="1" dirty="0">
                <a:solidFill>
                  <a:schemeClr val="bg1"/>
                </a:solidFill>
                <a:cs typeface="Arial" panose="020B0604020202020204" pitchFamily="34" charset="0"/>
              </a:rPr>
              <a:t>04</a:t>
            </a:r>
            <a:endParaRPr lang="ko-KR" altLang="en-US" sz="2135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48528" y="2661576"/>
            <a:ext cx="3031216" cy="1064463"/>
            <a:chOff x="596625" y="4727665"/>
            <a:chExt cx="3031216" cy="1064463"/>
          </a:xfrm>
          <a:noFill/>
        </p:grpSpPr>
        <p:sp>
          <p:nvSpPr>
            <p:cNvPr id="31" name="矩形 30"/>
            <p:cNvSpPr/>
            <p:nvPr/>
          </p:nvSpPr>
          <p:spPr>
            <a:xfrm>
              <a:off x="938024" y="5221844"/>
              <a:ext cx="2351514" cy="57028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consectetuer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adipiscing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elit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596625" y="4727665"/>
              <a:ext cx="3031216" cy="4996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602971" y="4991193"/>
            <a:ext cx="3031216" cy="1064463"/>
            <a:chOff x="596625" y="4727665"/>
            <a:chExt cx="3031216" cy="1064463"/>
          </a:xfrm>
          <a:noFill/>
        </p:grpSpPr>
        <p:sp>
          <p:nvSpPr>
            <p:cNvPr id="34" name="矩形 33"/>
            <p:cNvSpPr/>
            <p:nvPr/>
          </p:nvSpPr>
          <p:spPr>
            <a:xfrm>
              <a:off x="938024" y="5221844"/>
              <a:ext cx="2351514" cy="57028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consectetuer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adipiscing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elit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596625" y="4727665"/>
              <a:ext cx="3031216" cy="4996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8498103" y="2599730"/>
            <a:ext cx="3031216" cy="1064463"/>
            <a:chOff x="596625" y="4727665"/>
            <a:chExt cx="3031216" cy="1064463"/>
          </a:xfrm>
          <a:noFill/>
        </p:grpSpPr>
        <p:sp>
          <p:nvSpPr>
            <p:cNvPr id="37" name="矩形 36"/>
            <p:cNvSpPr/>
            <p:nvPr/>
          </p:nvSpPr>
          <p:spPr>
            <a:xfrm>
              <a:off x="938024" y="5221844"/>
              <a:ext cx="2351514" cy="57028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consectetuer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adipiscing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elit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596625" y="4727665"/>
              <a:ext cx="3031216" cy="4996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652546" y="4929347"/>
            <a:ext cx="3031216" cy="1064463"/>
            <a:chOff x="596625" y="4727665"/>
            <a:chExt cx="3031216" cy="1064463"/>
          </a:xfrm>
          <a:noFill/>
        </p:grpSpPr>
        <p:sp>
          <p:nvSpPr>
            <p:cNvPr id="40" name="矩形 39"/>
            <p:cNvSpPr/>
            <p:nvPr/>
          </p:nvSpPr>
          <p:spPr>
            <a:xfrm>
              <a:off x="938024" y="5221844"/>
              <a:ext cx="2351514" cy="57028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consectetuer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adipiscing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elit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596625" y="4727665"/>
              <a:ext cx="3031216" cy="4996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939853" y="4306957"/>
            <a:ext cx="5252147" cy="2551043"/>
          </a:xfrm>
          <a:prstGeom prst="rect">
            <a:avLst/>
          </a:prstGeom>
        </p:spPr>
      </p:pic>
      <p:pic>
        <p:nvPicPr>
          <p:cNvPr id="8" name="图形 7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4320210" cy="2068833"/>
          </a:xfrm>
          <a:prstGeom prst="rect">
            <a:avLst/>
          </a:prstGeom>
        </p:spPr>
      </p:pic>
      <p:sp>
        <p:nvSpPr>
          <p:cNvPr id="47" name="文本框 46"/>
          <p:cNvSpPr txBox="1"/>
          <p:nvPr/>
        </p:nvSpPr>
        <p:spPr>
          <a:xfrm>
            <a:off x="3838052" y="3952220"/>
            <a:ext cx="4515897" cy="793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urna</a:t>
            </a:r>
            <a:r>
              <a:rPr lang="en-US" altLang="zh-CN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4213669" y="3490555"/>
            <a:ext cx="37646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输入您的标题文字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610459" y="2689008"/>
            <a:ext cx="29710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/>
              <a:t>PART 04</a:t>
            </a:r>
            <a:endParaRPr lang="zh-CN" altLang="en-US" sz="44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578715" y="5603680"/>
            <a:ext cx="2613285" cy="1269310"/>
          </a:xfrm>
          <a:prstGeom prst="rect">
            <a:avLst/>
          </a:prstGeom>
        </p:spPr>
      </p:pic>
      <p:pic>
        <p:nvPicPr>
          <p:cNvPr id="8" name="图形 7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" y="0"/>
            <a:ext cx="2353456" cy="1127007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542002" y="16077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标题文字</a:t>
            </a:r>
            <a:endParaRPr lang="zh-CN" altLang="en-US" dirty="0">
              <a:solidFill>
                <a:srgbClr val="262E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258904" y="441859"/>
            <a:ext cx="367419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050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Lorem ipsum dolor sit </a:t>
            </a:r>
            <a:r>
              <a:rPr lang="en-US" altLang="zh-CN" sz="1050" dirty="0" err="1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amet</a:t>
            </a:r>
            <a:r>
              <a:rPr lang="en-US" altLang="zh-CN" sz="1050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1050" dirty="0" err="1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consec</a:t>
            </a:r>
            <a:endParaRPr lang="zh-CN" altLang="en-US" sz="1050" dirty="0">
              <a:solidFill>
                <a:srgbClr val="262E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72" r="20037"/>
          <a:stretch>
            <a:fillRect/>
          </a:stretch>
        </p:blipFill>
        <p:spPr>
          <a:xfrm>
            <a:off x="1776780" y="1920072"/>
            <a:ext cx="2176292" cy="2130926"/>
          </a:xfrm>
          <a:prstGeom prst="ellipse">
            <a:avLst/>
          </a:prstGeom>
          <a:solidFill>
            <a:srgbClr val="FFC000"/>
          </a:solidFill>
          <a:ln w="57150">
            <a:solidFill>
              <a:srgbClr val="9CDBEF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9" r="9009"/>
          <a:stretch>
            <a:fillRect/>
          </a:stretch>
        </p:blipFill>
        <p:spPr>
          <a:xfrm>
            <a:off x="4827433" y="1487604"/>
            <a:ext cx="2537135" cy="2563394"/>
          </a:xfrm>
          <a:prstGeom prst="ellipse">
            <a:avLst/>
          </a:prstGeom>
          <a:solidFill>
            <a:srgbClr val="FFC000"/>
          </a:solidFill>
          <a:ln w="57150">
            <a:solidFill>
              <a:srgbClr val="4FA6B9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64" r="12589"/>
          <a:stretch>
            <a:fillRect/>
          </a:stretch>
        </p:blipFill>
        <p:spPr>
          <a:xfrm>
            <a:off x="8238929" y="1906089"/>
            <a:ext cx="2138367" cy="2144909"/>
          </a:xfrm>
          <a:prstGeom prst="ellipse">
            <a:avLst/>
          </a:prstGeom>
          <a:solidFill>
            <a:srgbClr val="FFC000"/>
          </a:solidFill>
          <a:ln w="57150">
            <a:solidFill>
              <a:srgbClr val="9CDBEF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3" name="矩形 12"/>
          <p:cNvSpPr/>
          <p:nvPr/>
        </p:nvSpPr>
        <p:spPr>
          <a:xfrm>
            <a:off x="1719825" y="4817786"/>
            <a:ext cx="2351514" cy="5702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zh-CN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Lorem ipsum dolor sit </a:t>
            </a:r>
            <a:r>
              <a:rPr lang="en-US" altLang="zh-CN" sz="11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amet</a:t>
            </a:r>
            <a:r>
              <a:rPr lang="en-US" altLang="zh-CN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11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consectetuer</a:t>
            </a:r>
            <a:r>
              <a:rPr lang="en-US" altLang="zh-CN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1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adipiscing</a:t>
            </a:r>
            <a:r>
              <a:rPr lang="en-US" altLang="zh-CN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1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elit</a:t>
            </a:r>
            <a:r>
              <a:rPr lang="en-US" altLang="zh-CN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endParaRPr lang="zh-CN" altLang="en-US" sz="11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302245" y="4318162"/>
            <a:ext cx="3031216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文字标题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997972" y="4817786"/>
            <a:ext cx="2351514" cy="5702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zh-CN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Lorem ipsum dolor sit </a:t>
            </a:r>
            <a:r>
              <a:rPr lang="en-US" altLang="zh-CN" sz="11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amet</a:t>
            </a:r>
            <a:r>
              <a:rPr lang="en-US" altLang="zh-CN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11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consectetuer</a:t>
            </a:r>
            <a:r>
              <a:rPr lang="en-US" altLang="zh-CN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1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adipiscing</a:t>
            </a:r>
            <a:r>
              <a:rPr lang="en-US" altLang="zh-CN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1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elit</a:t>
            </a:r>
            <a:r>
              <a:rPr lang="en-US" altLang="zh-CN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endParaRPr lang="zh-CN" altLang="en-US" sz="11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580392" y="4318162"/>
            <a:ext cx="3031216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文字标题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184646" y="4817786"/>
            <a:ext cx="2351514" cy="5702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zh-CN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Lorem ipsum dolor sit </a:t>
            </a:r>
            <a:r>
              <a:rPr lang="en-US" altLang="zh-CN" sz="11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amet</a:t>
            </a:r>
            <a:r>
              <a:rPr lang="en-US" altLang="zh-CN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11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consectetuer</a:t>
            </a:r>
            <a:r>
              <a:rPr lang="en-US" altLang="zh-CN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1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adipiscing</a:t>
            </a:r>
            <a:r>
              <a:rPr lang="en-US" altLang="zh-CN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1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elit</a:t>
            </a:r>
            <a:r>
              <a:rPr lang="en-US" altLang="zh-CN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endParaRPr lang="zh-CN" altLang="en-US" sz="11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767066" y="4318162"/>
            <a:ext cx="3031216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文字标题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578715" y="5603680"/>
            <a:ext cx="2613285" cy="1269310"/>
          </a:xfrm>
          <a:prstGeom prst="rect">
            <a:avLst/>
          </a:prstGeom>
        </p:spPr>
      </p:pic>
      <p:pic>
        <p:nvPicPr>
          <p:cNvPr id="8" name="图形 7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" y="0"/>
            <a:ext cx="2353456" cy="1127007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542002" y="16077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标题文字</a:t>
            </a:r>
            <a:endParaRPr lang="zh-CN" altLang="en-US" dirty="0">
              <a:solidFill>
                <a:srgbClr val="262E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258904" y="441859"/>
            <a:ext cx="367419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050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Lorem ipsum dolor sit </a:t>
            </a:r>
            <a:r>
              <a:rPr lang="en-US" altLang="zh-CN" sz="1050" dirty="0" err="1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amet</a:t>
            </a:r>
            <a:r>
              <a:rPr lang="en-US" altLang="zh-CN" sz="1050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1050" dirty="0" err="1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consec</a:t>
            </a:r>
            <a:endParaRPr lang="zh-CN" altLang="en-US" sz="1050" dirty="0">
              <a:solidFill>
                <a:srgbClr val="262E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77"/>
          <a:stretch>
            <a:fillRect/>
          </a:stretch>
        </p:blipFill>
        <p:spPr>
          <a:xfrm>
            <a:off x="4332514" y="1094473"/>
            <a:ext cx="3526972" cy="2194702"/>
          </a:xfrm>
          <a:prstGeom prst="rect">
            <a:avLst/>
          </a:prstGeom>
        </p:spPr>
      </p:pic>
      <p:sp>
        <p:nvSpPr>
          <p:cNvPr id="24" name="矩形 23"/>
          <p:cNvSpPr/>
          <p:nvPr/>
        </p:nvSpPr>
        <p:spPr>
          <a:xfrm>
            <a:off x="600422" y="3377390"/>
            <a:ext cx="3526970" cy="2875225"/>
          </a:xfrm>
          <a:prstGeom prst="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737036" y="3468776"/>
            <a:ext cx="3253740" cy="396239"/>
          </a:xfrm>
          <a:prstGeom prst="rect">
            <a:avLst/>
          </a:prstGeom>
          <a:solidFill>
            <a:srgbClr val="9CD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文字标题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732143" y="4238258"/>
            <a:ext cx="108993" cy="10899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912197" y="4085005"/>
            <a:ext cx="307857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Lorem ipsum dolor sit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amet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consectetuer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adipiscing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elit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Maecenas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porttitor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congue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massa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Fusce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posuere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magna sed pulvinar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ultricies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purus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lectus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malesuada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libero, sit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amet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commodo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magna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eros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quis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urna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endParaRPr lang="en-US" altLang="zh-CN" sz="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737036" y="4689245"/>
            <a:ext cx="325374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椭圆 28"/>
          <p:cNvSpPr/>
          <p:nvPr/>
        </p:nvSpPr>
        <p:spPr>
          <a:xfrm>
            <a:off x="732143" y="5007943"/>
            <a:ext cx="108993" cy="10899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直接连接符 29"/>
          <p:cNvCxnSpPr/>
          <p:nvPr/>
        </p:nvCxnSpPr>
        <p:spPr>
          <a:xfrm>
            <a:off x="767002" y="5463945"/>
            <a:ext cx="325374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椭圆 30"/>
          <p:cNvSpPr/>
          <p:nvPr/>
        </p:nvSpPr>
        <p:spPr>
          <a:xfrm>
            <a:off x="732143" y="5777628"/>
            <a:ext cx="108993" cy="10899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912196" y="4868846"/>
            <a:ext cx="307857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Lorem ipsum dolor sit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amet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consectetuer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adipiscing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elit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Maecenas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porttitor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congue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massa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Fusce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posuere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magna sed pulvinar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ultricies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purus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lectus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malesuada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libero, sit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amet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commodo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magna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eros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quis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urna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endParaRPr lang="en-US" altLang="zh-CN" sz="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912195" y="5643547"/>
            <a:ext cx="307857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Lorem ipsum dolor sit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amet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consectetuer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adipiscing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elit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Maecenas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porttitor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congue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massa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Fusce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posuere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magna sed pulvinar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ultricies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purus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lectus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malesuada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libero, sit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amet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commodo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magna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eros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quis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urna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endParaRPr lang="en-US" altLang="zh-CN" sz="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4332516" y="3377390"/>
            <a:ext cx="3526970" cy="2875225"/>
          </a:xfrm>
          <a:prstGeom prst="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4469130" y="3468776"/>
            <a:ext cx="3253740" cy="396239"/>
          </a:xfrm>
          <a:prstGeom prst="rect">
            <a:avLst/>
          </a:prstGeom>
          <a:solidFill>
            <a:srgbClr val="4FA6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文字标题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4464237" y="4238258"/>
            <a:ext cx="108993" cy="10899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4644291" y="4085005"/>
            <a:ext cx="307857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Lorem ipsum dolor sit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amet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consectetuer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adipiscing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elit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Maecenas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porttitor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congue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massa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Fusce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posuere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magna sed pulvinar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ultricies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purus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lectus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malesuada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libero, sit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amet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commodo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magna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eros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quis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urna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endParaRPr lang="en-US" altLang="zh-CN" sz="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4469130" y="4689245"/>
            <a:ext cx="325374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椭圆 38"/>
          <p:cNvSpPr/>
          <p:nvPr/>
        </p:nvSpPr>
        <p:spPr>
          <a:xfrm>
            <a:off x="4464237" y="5007943"/>
            <a:ext cx="108993" cy="10899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0" name="直接连接符 39"/>
          <p:cNvCxnSpPr/>
          <p:nvPr/>
        </p:nvCxnSpPr>
        <p:spPr>
          <a:xfrm>
            <a:off x="4499096" y="5463945"/>
            <a:ext cx="325374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椭圆 40"/>
          <p:cNvSpPr/>
          <p:nvPr/>
        </p:nvSpPr>
        <p:spPr>
          <a:xfrm>
            <a:off x="4464237" y="5777628"/>
            <a:ext cx="108993" cy="10899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4644290" y="4868846"/>
            <a:ext cx="307857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Lorem ipsum dolor sit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amet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consectetuer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adipiscing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elit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Maecenas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porttitor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congue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massa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Fusce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posuere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magna sed pulvinar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ultricies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purus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lectus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malesuada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libero, sit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amet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commodo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magna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eros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quis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urna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endParaRPr lang="en-US" altLang="zh-CN" sz="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4644289" y="5643547"/>
            <a:ext cx="307857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Lorem ipsum dolor sit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amet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consectetuer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adipiscing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elit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Maecenas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porttitor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congue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massa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Fusce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posuere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magna sed pulvinar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ultricies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purus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lectus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malesuada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libero, sit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amet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commodo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magna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eros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quis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urna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endParaRPr lang="en-US" altLang="zh-CN" sz="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8064610" y="3377390"/>
            <a:ext cx="3526970" cy="2875225"/>
          </a:xfrm>
          <a:prstGeom prst="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8201224" y="3468776"/>
            <a:ext cx="3253740" cy="396239"/>
          </a:xfrm>
          <a:prstGeom prst="rect">
            <a:avLst/>
          </a:prstGeom>
          <a:solidFill>
            <a:srgbClr val="9CD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文字标题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8196331" y="4238258"/>
            <a:ext cx="108993" cy="10899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8376385" y="4085005"/>
            <a:ext cx="307857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Lorem ipsum dolor sit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amet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consectetuer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adipiscing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elit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Maecenas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porttitor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congue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massa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Fusce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posuere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magna sed pulvinar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ultricies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purus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lectus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malesuada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libero, sit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amet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commodo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magna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eros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quis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urna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endParaRPr lang="en-US" altLang="zh-CN" sz="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48" name="直接连接符 47"/>
          <p:cNvCxnSpPr/>
          <p:nvPr/>
        </p:nvCxnSpPr>
        <p:spPr>
          <a:xfrm>
            <a:off x="8201224" y="4689245"/>
            <a:ext cx="325374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椭圆 48"/>
          <p:cNvSpPr/>
          <p:nvPr/>
        </p:nvSpPr>
        <p:spPr>
          <a:xfrm>
            <a:off x="8196331" y="5007943"/>
            <a:ext cx="108993" cy="10899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/>
          <p:cNvCxnSpPr/>
          <p:nvPr/>
        </p:nvCxnSpPr>
        <p:spPr>
          <a:xfrm>
            <a:off x="8231190" y="5463945"/>
            <a:ext cx="325374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8196331" y="5777628"/>
            <a:ext cx="108993" cy="10899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8376384" y="4868846"/>
            <a:ext cx="307857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Lorem ipsum dolor sit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amet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consectetuer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adipiscing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elit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Maecenas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porttitor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congue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massa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Fusce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posuere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magna sed pulvinar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ultricies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purus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lectus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malesuada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libero, sit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amet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commodo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magna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eros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quis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urna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endParaRPr lang="en-US" altLang="zh-CN" sz="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8376383" y="5643547"/>
            <a:ext cx="307857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Lorem ipsum dolor sit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amet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consectetuer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adipiscing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elit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Maecenas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porttitor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congue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massa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Fusce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posuere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magna sed pulvinar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ultricies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purus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lectus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malesuada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libero, sit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amet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commodo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magna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eros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quis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sz="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urna</a:t>
            </a:r>
            <a:r>
              <a:rPr lang="en-US" altLang="zh-CN" sz="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endParaRPr lang="en-US" altLang="zh-CN" sz="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54" name="Picture 2" descr="turned-on Android smartphone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344"/>
          <a:stretch>
            <a:fillRect/>
          </a:stretch>
        </p:blipFill>
        <p:spPr bwMode="auto">
          <a:xfrm>
            <a:off x="600422" y="1097755"/>
            <a:ext cx="3530530" cy="2191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4" descr="grayscale photography of person holding computer mouse near keyboard and mu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084"/>
          <a:stretch>
            <a:fillRect/>
          </a:stretch>
        </p:blipFill>
        <p:spPr bwMode="auto">
          <a:xfrm>
            <a:off x="8067651" y="1097755"/>
            <a:ext cx="3523927" cy="2191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939853" y="4306957"/>
            <a:ext cx="5252147" cy="2551043"/>
          </a:xfrm>
          <a:prstGeom prst="rect">
            <a:avLst/>
          </a:prstGeom>
        </p:spPr>
      </p:pic>
      <p:pic>
        <p:nvPicPr>
          <p:cNvPr id="8" name="图形 7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4320210" cy="2068833"/>
          </a:xfrm>
          <a:prstGeom prst="rect">
            <a:avLst/>
          </a:prstGeom>
        </p:spPr>
      </p:pic>
      <p:sp>
        <p:nvSpPr>
          <p:cNvPr id="9" name="Freeform 5"/>
          <p:cNvSpPr/>
          <p:nvPr/>
        </p:nvSpPr>
        <p:spPr bwMode="auto">
          <a:xfrm>
            <a:off x="5641976" y="1638668"/>
            <a:ext cx="908049" cy="583559"/>
          </a:xfrm>
          <a:custGeom>
            <a:avLst/>
            <a:gdLst>
              <a:gd name="T0" fmla="*/ 325 w 741"/>
              <a:gd name="T1" fmla="*/ 207 h 514"/>
              <a:gd name="T2" fmla="*/ 358 w 741"/>
              <a:gd name="T3" fmla="*/ 146 h 514"/>
              <a:gd name="T4" fmla="*/ 358 w 741"/>
              <a:gd name="T5" fmla="*/ 143 h 514"/>
              <a:gd name="T6" fmla="*/ 295 w 741"/>
              <a:gd name="T7" fmla="*/ 21 h 514"/>
              <a:gd name="T8" fmla="*/ 273 w 741"/>
              <a:gd name="T9" fmla="*/ 1 h 514"/>
              <a:gd name="T10" fmla="*/ 39 w 741"/>
              <a:gd name="T11" fmla="*/ 1 h 514"/>
              <a:gd name="T12" fmla="*/ 25 w 741"/>
              <a:gd name="T13" fmla="*/ 56 h 514"/>
              <a:gd name="T14" fmla="*/ 233 w 741"/>
              <a:gd name="T15" fmla="*/ 464 h 514"/>
              <a:gd name="T16" fmla="*/ 292 w 741"/>
              <a:gd name="T17" fmla="*/ 464 h 514"/>
              <a:gd name="T18" fmla="*/ 498 w 741"/>
              <a:gd name="T19" fmla="*/ 62 h 514"/>
              <a:gd name="T20" fmla="*/ 625 w 741"/>
              <a:gd name="T21" fmla="*/ 61 h 514"/>
              <a:gd name="T22" fmla="*/ 633 w 741"/>
              <a:gd name="T23" fmla="*/ 83 h 514"/>
              <a:gd name="T24" fmla="*/ 492 w 741"/>
              <a:gd name="T25" fmla="*/ 360 h 514"/>
              <a:gd name="T26" fmla="*/ 465 w 741"/>
              <a:gd name="T27" fmla="*/ 360 h 514"/>
              <a:gd name="T28" fmla="*/ 420 w 741"/>
              <a:gd name="T29" fmla="*/ 266 h 514"/>
              <a:gd name="T30" fmla="*/ 418 w 741"/>
              <a:gd name="T31" fmla="*/ 266 h 514"/>
              <a:gd name="T32" fmla="*/ 386 w 741"/>
              <a:gd name="T33" fmla="*/ 329 h 514"/>
              <a:gd name="T34" fmla="*/ 386 w 741"/>
              <a:gd name="T35" fmla="*/ 330 h 514"/>
              <a:gd name="T36" fmla="*/ 454 w 741"/>
              <a:gd name="T37" fmla="*/ 464 h 514"/>
              <a:gd name="T38" fmla="*/ 507 w 741"/>
              <a:gd name="T39" fmla="*/ 464 h 514"/>
              <a:gd name="T40" fmla="*/ 717 w 741"/>
              <a:gd name="T41" fmla="*/ 56 h 514"/>
              <a:gd name="T42" fmla="*/ 696 w 741"/>
              <a:gd name="T43" fmla="*/ 1 h 514"/>
              <a:gd name="T44" fmla="*/ 470 w 741"/>
              <a:gd name="T45" fmla="*/ 1 h 514"/>
              <a:gd name="T46" fmla="*/ 447 w 741"/>
              <a:gd name="T47" fmla="*/ 19 h 514"/>
              <a:gd name="T48" fmla="*/ 272 w 741"/>
              <a:gd name="T49" fmla="*/ 360 h 514"/>
              <a:gd name="T50" fmla="*/ 250 w 741"/>
              <a:gd name="T51" fmla="*/ 360 h 514"/>
              <a:gd name="T52" fmla="*/ 105 w 741"/>
              <a:gd name="T53" fmla="*/ 79 h 514"/>
              <a:gd name="T54" fmla="*/ 118 w 741"/>
              <a:gd name="T55" fmla="*/ 60 h 514"/>
              <a:gd name="T56" fmla="*/ 236 w 741"/>
              <a:gd name="T57" fmla="*/ 60 h 514"/>
              <a:gd name="T58" fmla="*/ 258 w 741"/>
              <a:gd name="T59" fmla="*/ 82 h 514"/>
              <a:gd name="T60" fmla="*/ 323 w 741"/>
              <a:gd name="T61" fmla="*/ 207 h 514"/>
              <a:gd name="T62" fmla="*/ 325 w 741"/>
              <a:gd name="T63" fmla="*/ 207 h 5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41" h="514">
                <a:moveTo>
                  <a:pt x="325" y="207"/>
                </a:moveTo>
                <a:cubicBezTo>
                  <a:pt x="336" y="187"/>
                  <a:pt x="347" y="167"/>
                  <a:pt x="358" y="146"/>
                </a:cubicBezTo>
                <a:cubicBezTo>
                  <a:pt x="358" y="145"/>
                  <a:pt x="358" y="144"/>
                  <a:pt x="358" y="143"/>
                </a:cubicBezTo>
                <a:cubicBezTo>
                  <a:pt x="295" y="21"/>
                  <a:pt x="295" y="21"/>
                  <a:pt x="295" y="21"/>
                </a:cubicBezTo>
                <a:cubicBezTo>
                  <a:pt x="295" y="21"/>
                  <a:pt x="285" y="1"/>
                  <a:pt x="273" y="1"/>
                </a:cubicBezTo>
                <a:cubicBezTo>
                  <a:pt x="261" y="1"/>
                  <a:pt x="39" y="1"/>
                  <a:pt x="39" y="1"/>
                </a:cubicBezTo>
                <a:cubicBezTo>
                  <a:pt x="39" y="1"/>
                  <a:pt x="0" y="7"/>
                  <a:pt x="25" y="56"/>
                </a:cubicBezTo>
                <a:cubicBezTo>
                  <a:pt x="50" y="104"/>
                  <a:pt x="233" y="464"/>
                  <a:pt x="233" y="464"/>
                </a:cubicBezTo>
                <a:cubicBezTo>
                  <a:pt x="234" y="467"/>
                  <a:pt x="261" y="513"/>
                  <a:pt x="292" y="464"/>
                </a:cubicBezTo>
                <a:cubicBezTo>
                  <a:pt x="318" y="410"/>
                  <a:pt x="498" y="62"/>
                  <a:pt x="498" y="62"/>
                </a:cubicBezTo>
                <a:cubicBezTo>
                  <a:pt x="625" y="61"/>
                  <a:pt x="625" y="61"/>
                  <a:pt x="625" y="61"/>
                </a:cubicBezTo>
                <a:cubicBezTo>
                  <a:pt x="625" y="61"/>
                  <a:pt x="647" y="56"/>
                  <a:pt x="633" y="83"/>
                </a:cubicBezTo>
                <a:cubicBezTo>
                  <a:pt x="620" y="110"/>
                  <a:pt x="494" y="357"/>
                  <a:pt x="492" y="360"/>
                </a:cubicBezTo>
                <a:cubicBezTo>
                  <a:pt x="491" y="363"/>
                  <a:pt x="479" y="390"/>
                  <a:pt x="465" y="360"/>
                </a:cubicBezTo>
                <a:cubicBezTo>
                  <a:pt x="450" y="329"/>
                  <a:pt x="435" y="297"/>
                  <a:pt x="420" y="266"/>
                </a:cubicBezTo>
                <a:cubicBezTo>
                  <a:pt x="419" y="265"/>
                  <a:pt x="419" y="265"/>
                  <a:pt x="418" y="266"/>
                </a:cubicBezTo>
                <a:cubicBezTo>
                  <a:pt x="407" y="287"/>
                  <a:pt x="396" y="308"/>
                  <a:pt x="386" y="329"/>
                </a:cubicBezTo>
                <a:cubicBezTo>
                  <a:pt x="385" y="330"/>
                  <a:pt x="385" y="330"/>
                  <a:pt x="386" y="330"/>
                </a:cubicBezTo>
                <a:cubicBezTo>
                  <a:pt x="454" y="464"/>
                  <a:pt x="454" y="464"/>
                  <a:pt x="454" y="464"/>
                </a:cubicBezTo>
                <a:cubicBezTo>
                  <a:pt x="456" y="468"/>
                  <a:pt x="482" y="514"/>
                  <a:pt x="507" y="464"/>
                </a:cubicBezTo>
                <a:cubicBezTo>
                  <a:pt x="535" y="418"/>
                  <a:pt x="717" y="56"/>
                  <a:pt x="717" y="56"/>
                </a:cubicBezTo>
                <a:cubicBezTo>
                  <a:pt x="717" y="56"/>
                  <a:pt x="741" y="2"/>
                  <a:pt x="696" y="1"/>
                </a:cubicBezTo>
                <a:cubicBezTo>
                  <a:pt x="652" y="0"/>
                  <a:pt x="470" y="1"/>
                  <a:pt x="470" y="1"/>
                </a:cubicBezTo>
                <a:cubicBezTo>
                  <a:pt x="470" y="1"/>
                  <a:pt x="456" y="0"/>
                  <a:pt x="447" y="19"/>
                </a:cubicBezTo>
                <a:cubicBezTo>
                  <a:pt x="439" y="37"/>
                  <a:pt x="273" y="359"/>
                  <a:pt x="272" y="360"/>
                </a:cubicBezTo>
                <a:cubicBezTo>
                  <a:pt x="272" y="362"/>
                  <a:pt x="262" y="385"/>
                  <a:pt x="250" y="360"/>
                </a:cubicBezTo>
                <a:cubicBezTo>
                  <a:pt x="237" y="335"/>
                  <a:pt x="105" y="79"/>
                  <a:pt x="105" y="79"/>
                </a:cubicBezTo>
                <a:cubicBezTo>
                  <a:pt x="105" y="79"/>
                  <a:pt x="95" y="60"/>
                  <a:pt x="118" y="60"/>
                </a:cubicBezTo>
                <a:cubicBezTo>
                  <a:pt x="141" y="60"/>
                  <a:pt x="236" y="60"/>
                  <a:pt x="236" y="60"/>
                </a:cubicBezTo>
                <a:cubicBezTo>
                  <a:pt x="236" y="60"/>
                  <a:pt x="249" y="60"/>
                  <a:pt x="258" y="82"/>
                </a:cubicBezTo>
                <a:cubicBezTo>
                  <a:pt x="279" y="124"/>
                  <a:pt x="302" y="166"/>
                  <a:pt x="323" y="207"/>
                </a:cubicBezTo>
                <a:cubicBezTo>
                  <a:pt x="324" y="208"/>
                  <a:pt x="324" y="208"/>
                  <a:pt x="325" y="207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310897" y="2477644"/>
            <a:ext cx="357020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感谢您的观赏</a:t>
            </a:r>
            <a:endParaRPr lang="zh-CN" altLang="en-US" sz="4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445257" y="3911516"/>
            <a:ext cx="5301487" cy="613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Lorem ipsum dolor sit amet, consectetuer adipiscing elit. Maecenas porttitor congue massa. 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Fusce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posuere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45257" y="3522688"/>
            <a:ext cx="530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工作总结 总结计划 年中总结 述职报告 竞聘演讲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: 圆角 12"/>
          <p:cNvSpPr/>
          <p:nvPr/>
        </p:nvSpPr>
        <p:spPr>
          <a:xfrm>
            <a:off x="2949103" y="4996070"/>
            <a:ext cx="1689158" cy="477078"/>
          </a:xfrm>
          <a:prstGeom prst="roundRect">
            <a:avLst>
              <a:gd name="adj" fmla="val 50000"/>
            </a:avLst>
          </a:prstGeom>
          <a:solidFill>
            <a:srgbClr val="95D9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角 14"/>
          <p:cNvSpPr/>
          <p:nvPr/>
        </p:nvSpPr>
        <p:spPr>
          <a:xfrm>
            <a:off x="3644326" y="5032793"/>
            <a:ext cx="918228" cy="4036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2983393" y="5080720"/>
            <a:ext cx="73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汇报人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750448" y="5080719"/>
            <a:ext cx="73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摩卡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: 圆角 17"/>
          <p:cNvSpPr/>
          <p:nvPr/>
        </p:nvSpPr>
        <p:spPr>
          <a:xfrm>
            <a:off x="7361927" y="4996070"/>
            <a:ext cx="1689158" cy="477078"/>
          </a:xfrm>
          <a:prstGeom prst="roundRect">
            <a:avLst>
              <a:gd name="adj" fmla="val 50000"/>
            </a:avLst>
          </a:prstGeom>
          <a:solidFill>
            <a:srgbClr val="95D9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: 圆角 18"/>
          <p:cNvSpPr/>
          <p:nvPr/>
        </p:nvSpPr>
        <p:spPr>
          <a:xfrm>
            <a:off x="8057150" y="5032793"/>
            <a:ext cx="918228" cy="4036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7396217" y="5080720"/>
            <a:ext cx="73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部门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163272" y="5080719"/>
            <a:ext cx="73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市场部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939853" y="4306957"/>
            <a:ext cx="5252147" cy="2551043"/>
          </a:xfrm>
          <a:prstGeom prst="rect">
            <a:avLst/>
          </a:prstGeom>
        </p:spPr>
      </p:pic>
      <p:pic>
        <p:nvPicPr>
          <p:cNvPr id="8" name="图形 7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4320210" cy="2068833"/>
          </a:xfrm>
          <a:prstGeom prst="rect">
            <a:avLst/>
          </a:prstGeom>
        </p:spPr>
      </p:pic>
      <p:sp>
        <p:nvSpPr>
          <p:cNvPr id="22" name="TextBox 1"/>
          <p:cNvSpPr txBox="1">
            <a:spLocks noChangeArrowheads="1"/>
          </p:cNvSpPr>
          <p:nvPr/>
        </p:nvSpPr>
        <p:spPr bwMode="auto">
          <a:xfrm>
            <a:off x="945068" y="2833551"/>
            <a:ext cx="2393950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PMingLiU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PMingLiU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PMingLiU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PMingLiU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PMingLiU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PMingLiU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PMingLiU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PMingLiU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PMingLiU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5400" b="1" dirty="0">
                <a:solidFill>
                  <a:srgbClr val="35424E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目录</a:t>
            </a:r>
            <a:endParaRPr lang="en-US" altLang="ko-KR" sz="5400" b="1" dirty="0">
              <a:solidFill>
                <a:srgbClr val="35424E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3" name="矩形 248"/>
          <p:cNvSpPr>
            <a:spLocks noChangeArrowheads="1"/>
          </p:cNvSpPr>
          <p:nvPr/>
        </p:nvSpPr>
        <p:spPr bwMode="auto">
          <a:xfrm>
            <a:off x="3057364" y="3125096"/>
            <a:ext cx="198437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PMingLiU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PMingLiU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PMingLiU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PMingLiU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PMingLiU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PMingLiU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PMingLiU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PMingLiU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PMingLiU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zh-CN" sz="2800" dirty="0">
                <a:solidFill>
                  <a:srgbClr val="35424E"/>
                </a:solidFill>
                <a:ea typeface="Microsoft JhengHei" panose="020B0604030504040204" pitchFamily="34" charset="-120"/>
              </a:rPr>
              <a:t>/ CONTENTS</a:t>
            </a:r>
            <a:endParaRPr kumimoji="0" lang="zh-CN" altLang="en-US" sz="4400" dirty="0">
              <a:solidFill>
                <a:srgbClr val="35424E"/>
              </a:solidFill>
              <a:ea typeface="宋体" panose="02010600030101010101" pitchFamily="2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6406896" y="1240136"/>
            <a:ext cx="4712440" cy="900852"/>
            <a:chOff x="1757546" y="1294754"/>
            <a:chExt cx="4712440" cy="900852"/>
          </a:xfrm>
        </p:grpSpPr>
        <p:grpSp>
          <p:nvGrpSpPr>
            <p:cNvPr id="25" name="组合 24"/>
            <p:cNvGrpSpPr/>
            <p:nvPr/>
          </p:nvGrpSpPr>
          <p:grpSpPr>
            <a:xfrm>
              <a:off x="2805215" y="1294754"/>
              <a:ext cx="3664771" cy="745302"/>
              <a:chOff x="7471900" y="1518385"/>
              <a:chExt cx="3664771" cy="745302"/>
            </a:xfrm>
          </p:grpSpPr>
          <p:sp>
            <p:nvSpPr>
              <p:cNvPr id="27" name="文本框 26"/>
              <p:cNvSpPr txBox="1"/>
              <p:nvPr/>
            </p:nvSpPr>
            <p:spPr>
              <a:xfrm>
                <a:off x="7471900" y="1518385"/>
                <a:ext cx="1415772" cy="5810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标题文字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7471900" y="1935198"/>
                <a:ext cx="3664771" cy="32848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200000"/>
                  </a:lnSpc>
                  <a:spcAft>
                    <a:spcPts val="1000"/>
                  </a:spcAft>
                </a:pPr>
                <a:r>
                  <a:rPr lang="en-US" altLang="zh-CN" sz="900" kern="0" dirty="0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Lorem ipsum dolor sit </a:t>
                </a:r>
                <a:r>
                  <a:rPr lang="en-US" altLang="zh-CN" sz="900" kern="0" dirty="0" err="1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amet</a:t>
                </a:r>
                <a:r>
                  <a:rPr lang="en-US" altLang="zh-CN" sz="900" kern="0" dirty="0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, </a:t>
                </a:r>
                <a:r>
                  <a:rPr lang="en-US" altLang="zh-CN" sz="900" kern="0" dirty="0" err="1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consectetuer</a:t>
                </a:r>
                <a:endParaRPr lang="en-US" altLang="zh-CN" sz="900" kern="0" dirty="0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</p:grpSp>
        <p:sp>
          <p:nvSpPr>
            <p:cNvPr id="26" name="椭圆 25"/>
            <p:cNvSpPr/>
            <p:nvPr/>
          </p:nvSpPr>
          <p:spPr>
            <a:xfrm>
              <a:off x="1757546" y="1413728"/>
              <a:ext cx="781878" cy="781878"/>
            </a:xfrm>
            <a:prstGeom prst="ellipse">
              <a:avLst/>
            </a:prstGeom>
            <a:solidFill>
              <a:srgbClr val="9CDBE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Agency FB" panose="020B0503020202020204" pitchFamily="34" charset="0"/>
                  <a:ea typeface="宋体" panose="02010600030101010101" pitchFamily="2" charset="-122"/>
                </a:rPr>
                <a:t>01</a:t>
              </a:r>
              <a:endParaRPr lang="zh-CN" altLang="en-US" sz="2400" dirty="0">
                <a:solidFill>
                  <a:schemeClr val="bg1"/>
                </a:solidFill>
                <a:latin typeface="Agency FB" panose="020B0503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6406896" y="3527128"/>
            <a:ext cx="4712440" cy="938813"/>
            <a:chOff x="1757546" y="1256793"/>
            <a:chExt cx="4712440" cy="938813"/>
          </a:xfrm>
        </p:grpSpPr>
        <p:grpSp>
          <p:nvGrpSpPr>
            <p:cNvPr id="30" name="组合 29"/>
            <p:cNvGrpSpPr/>
            <p:nvPr/>
          </p:nvGrpSpPr>
          <p:grpSpPr>
            <a:xfrm>
              <a:off x="2805215" y="1256793"/>
              <a:ext cx="3664771" cy="783263"/>
              <a:chOff x="7471900" y="1480424"/>
              <a:chExt cx="3664771" cy="783263"/>
            </a:xfrm>
          </p:grpSpPr>
          <p:sp>
            <p:nvSpPr>
              <p:cNvPr id="32" name="文本框 31"/>
              <p:cNvSpPr txBox="1"/>
              <p:nvPr/>
            </p:nvSpPr>
            <p:spPr>
              <a:xfrm>
                <a:off x="7471900" y="1480424"/>
                <a:ext cx="1415772" cy="5810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标题文字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7471900" y="1935198"/>
                <a:ext cx="3664771" cy="32848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200000"/>
                  </a:lnSpc>
                  <a:spcAft>
                    <a:spcPts val="1000"/>
                  </a:spcAft>
                </a:pPr>
                <a:r>
                  <a:rPr lang="en-US" altLang="zh-CN" sz="900" kern="0" dirty="0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Lorem ipsum dolor sit </a:t>
                </a:r>
                <a:r>
                  <a:rPr lang="en-US" altLang="zh-CN" sz="900" kern="0" dirty="0" err="1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amet</a:t>
                </a:r>
                <a:r>
                  <a:rPr lang="en-US" altLang="zh-CN" sz="900" kern="0" dirty="0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, </a:t>
                </a:r>
                <a:r>
                  <a:rPr lang="en-US" altLang="zh-CN" sz="900" kern="0" dirty="0" err="1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consectetuer</a:t>
                </a:r>
                <a:endParaRPr lang="en-US" altLang="zh-CN" sz="900" kern="0" dirty="0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</p:grpSp>
        <p:sp>
          <p:nvSpPr>
            <p:cNvPr id="31" name="椭圆 30"/>
            <p:cNvSpPr/>
            <p:nvPr/>
          </p:nvSpPr>
          <p:spPr>
            <a:xfrm>
              <a:off x="1757546" y="1413728"/>
              <a:ext cx="781878" cy="781878"/>
            </a:xfrm>
            <a:prstGeom prst="ellipse">
              <a:avLst/>
            </a:prstGeom>
            <a:solidFill>
              <a:srgbClr val="9CDBE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Agency FB" panose="020B0503020202020204" pitchFamily="34" charset="0"/>
                  <a:ea typeface="宋体" panose="02010600030101010101" pitchFamily="2" charset="-122"/>
                </a:rPr>
                <a:t>03</a:t>
              </a:r>
              <a:endParaRPr lang="zh-CN" altLang="en-US" sz="2400" dirty="0">
                <a:solidFill>
                  <a:schemeClr val="bg1"/>
                </a:solidFill>
                <a:latin typeface="Agency FB" panose="020B0503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6406896" y="2399245"/>
            <a:ext cx="4712440" cy="906337"/>
            <a:chOff x="1757546" y="1289269"/>
            <a:chExt cx="4712440" cy="906337"/>
          </a:xfrm>
        </p:grpSpPr>
        <p:grpSp>
          <p:nvGrpSpPr>
            <p:cNvPr id="35" name="组合 34"/>
            <p:cNvGrpSpPr/>
            <p:nvPr/>
          </p:nvGrpSpPr>
          <p:grpSpPr>
            <a:xfrm>
              <a:off x="2805215" y="1289269"/>
              <a:ext cx="3664771" cy="750787"/>
              <a:chOff x="7471900" y="1512900"/>
              <a:chExt cx="3664771" cy="750787"/>
            </a:xfrm>
          </p:grpSpPr>
          <p:sp>
            <p:nvSpPr>
              <p:cNvPr id="37" name="文本框 36"/>
              <p:cNvSpPr txBox="1"/>
              <p:nvPr/>
            </p:nvSpPr>
            <p:spPr>
              <a:xfrm>
                <a:off x="7471900" y="1512900"/>
                <a:ext cx="1415772" cy="5810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标题文字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38" name="矩形 37"/>
              <p:cNvSpPr/>
              <p:nvPr/>
            </p:nvSpPr>
            <p:spPr>
              <a:xfrm>
                <a:off x="7471900" y="1935198"/>
                <a:ext cx="3664771" cy="32848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200000"/>
                  </a:lnSpc>
                  <a:spcAft>
                    <a:spcPts val="1000"/>
                  </a:spcAft>
                </a:pPr>
                <a:r>
                  <a:rPr lang="en-US" altLang="zh-CN" sz="900" kern="0" dirty="0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Lorem ipsum dolor sit </a:t>
                </a:r>
                <a:r>
                  <a:rPr lang="en-US" altLang="zh-CN" sz="900" kern="0" dirty="0" err="1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amet</a:t>
                </a:r>
                <a:r>
                  <a:rPr lang="en-US" altLang="zh-CN" sz="900" kern="0" dirty="0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, </a:t>
                </a:r>
                <a:r>
                  <a:rPr lang="en-US" altLang="zh-CN" sz="900" kern="0" dirty="0" err="1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consectetuer</a:t>
                </a:r>
                <a:endParaRPr lang="en-US" altLang="zh-CN" sz="900" kern="0" dirty="0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</p:grpSp>
        <p:sp>
          <p:nvSpPr>
            <p:cNvPr id="36" name="椭圆 35"/>
            <p:cNvSpPr/>
            <p:nvPr/>
          </p:nvSpPr>
          <p:spPr>
            <a:xfrm>
              <a:off x="1757546" y="1413728"/>
              <a:ext cx="781878" cy="781878"/>
            </a:xfrm>
            <a:prstGeom prst="ellipse">
              <a:avLst/>
            </a:prstGeom>
            <a:solidFill>
              <a:srgbClr val="9CDBE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Agency FB" panose="020B0503020202020204" pitchFamily="34" charset="0"/>
                  <a:ea typeface="宋体" panose="02010600030101010101" pitchFamily="2" charset="-122"/>
                </a:rPr>
                <a:t>02</a:t>
              </a:r>
              <a:endParaRPr lang="zh-CN" altLang="en-US" sz="2400" dirty="0">
                <a:solidFill>
                  <a:schemeClr val="bg1"/>
                </a:solidFill>
                <a:latin typeface="Agency FB" panose="020B0503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6406896" y="4680707"/>
            <a:ext cx="4712440" cy="944298"/>
            <a:chOff x="1757546" y="1251308"/>
            <a:chExt cx="4712440" cy="944298"/>
          </a:xfrm>
        </p:grpSpPr>
        <p:grpSp>
          <p:nvGrpSpPr>
            <p:cNvPr id="40" name="组合 39"/>
            <p:cNvGrpSpPr/>
            <p:nvPr/>
          </p:nvGrpSpPr>
          <p:grpSpPr>
            <a:xfrm>
              <a:off x="2805215" y="1251308"/>
              <a:ext cx="3664771" cy="788748"/>
              <a:chOff x="7471900" y="1474939"/>
              <a:chExt cx="3664771" cy="788748"/>
            </a:xfrm>
          </p:grpSpPr>
          <p:sp>
            <p:nvSpPr>
              <p:cNvPr id="42" name="文本框 41"/>
              <p:cNvSpPr txBox="1"/>
              <p:nvPr/>
            </p:nvSpPr>
            <p:spPr>
              <a:xfrm>
                <a:off x="7481924" y="1474939"/>
                <a:ext cx="1415772" cy="5810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标题文字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43" name="矩形 42"/>
              <p:cNvSpPr/>
              <p:nvPr/>
            </p:nvSpPr>
            <p:spPr>
              <a:xfrm>
                <a:off x="7471900" y="1935198"/>
                <a:ext cx="3664771" cy="32848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200000"/>
                  </a:lnSpc>
                  <a:spcAft>
                    <a:spcPts val="1000"/>
                  </a:spcAft>
                </a:pPr>
                <a:r>
                  <a:rPr lang="en-US" altLang="zh-CN" sz="900" kern="0" dirty="0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Lorem ipsum dolor sit </a:t>
                </a:r>
                <a:r>
                  <a:rPr lang="en-US" altLang="zh-CN" sz="900" kern="0" dirty="0" err="1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amet</a:t>
                </a:r>
                <a:r>
                  <a:rPr lang="en-US" altLang="zh-CN" sz="900" kern="0" dirty="0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, </a:t>
                </a:r>
                <a:r>
                  <a:rPr lang="en-US" altLang="zh-CN" sz="900" kern="0" dirty="0" err="1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consectetuer</a:t>
                </a:r>
                <a:endParaRPr lang="en-US" altLang="zh-CN" sz="900" kern="0" dirty="0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</p:grpSp>
        <p:sp>
          <p:nvSpPr>
            <p:cNvPr id="41" name="椭圆 40"/>
            <p:cNvSpPr/>
            <p:nvPr/>
          </p:nvSpPr>
          <p:spPr>
            <a:xfrm>
              <a:off x="1757546" y="1413728"/>
              <a:ext cx="781878" cy="781878"/>
            </a:xfrm>
            <a:prstGeom prst="ellipse">
              <a:avLst/>
            </a:prstGeom>
            <a:solidFill>
              <a:srgbClr val="9CDBE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Agency FB" panose="020B0503020202020204" pitchFamily="34" charset="0"/>
                  <a:ea typeface="宋体" panose="02010600030101010101" pitchFamily="2" charset="-122"/>
                </a:rPr>
                <a:t>04</a:t>
              </a:r>
              <a:endParaRPr lang="zh-CN" altLang="en-US" sz="2400" dirty="0">
                <a:solidFill>
                  <a:schemeClr val="bg1"/>
                </a:solidFill>
                <a:latin typeface="Agency FB" panose="020B0503020202020204" pitchFamily="34" charset="0"/>
                <a:ea typeface="宋体" panose="02010600030101010101" pitchFamily="2" charset="-122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939853" y="4306957"/>
            <a:ext cx="5252147" cy="2551043"/>
          </a:xfrm>
          <a:prstGeom prst="rect">
            <a:avLst/>
          </a:prstGeom>
        </p:spPr>
      </p:pic>
      <p:pic>
        <p:nvPicPr>
          <p:cNvPr id="8" name="图形 7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4320210" cy="2068833"/>
          </a:xfrm>
          <a:prstGeom prst="rect">
            <a:avLst/>
          </a:prstGeom>
        </p:spPr>
      </p:pic>
      <p:sp>
        <p:nvSpPr>
          <p:cNvPr id="47" name="文本框 46"/>
          <p:cNvSpPr txBox="1"/>
          <p:nvPr/>
        </p:nvSpPr>
        <p:spPr>
          <a:xfrm>
            <a:off x="3838052" y="3952220"/>
            <a:ext cx="4515897" cy="793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urna</a:t>
            </a:r>
            <a:r>
              <a:rPr lang="en-US" altLang="zh-CN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4213669" y="3490555"/>
            <a:ext cx="37646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输入您的标题文字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610459" y="2689008"/>
            <a:ext cx="29710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/>
              <a:t>PART 01</a:t>
            </a:r>
            <a:endParaRPr lang="zh-CN" altLang="en-US" sz="4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578715" y="5603680"/>
            <a:ext cx="2613285" cy="1269310"/>
          </a:xfrm>
          <a:prstGeom prst="rect">
            <a:avLst/>
          </a:prstGeom>
        </p:spPr>
      </p:pic>
      <p:pic>
        <p:nvPicPr>
          <p:cNvPr id="8" name="图形 7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" y="0"/>
            <a:ext cx="2353456" cy="1127007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542002" y="16077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标题文字</a:t>
            </a:r>
            <a:endParaRPr lang="zh-CN" altLang="en-US" dirty="0">
              <a:solidFill>
                <a:srgbClr val="262E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258904" y="441859"/>
            <a:ext cx="367419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050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Lorem ipsum dolor sit </a:t>
            </a:r>
            <a:r>
              <a:rPr lang="en-US" altLang="zh-CN" sz="1050" dirty="0" err="1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amet</a:t>
            </a:r>
            <a:r>
              <a:rPr lang="en-US" altLang="zh-CN" sz="1050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1050" dirty="0" err="1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consec</a:t>
            </a:r>
            <a:endParaRPr lang="zh-CN" altLang="en-US" sz="1050" dirty="0">
              <a:solidFill>
                <a:srgbClr val="262E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Group 2"/>
          <p:cNvGrpSpPr/>
          <p:nvPr/>
        </p:nvGrpSpPr>
        <p:grpSpPr>
          <a:xfrm>
            <a:off x="4670308" y="2730186"/>
            <a:ext cx="2793844" cy="2316534"/>
            <a:chOff x="3198596" y="2815122"/>
            <a:chExt cx="2390416" cy="1982029"/>
          </a:xfrm>
          <a:solidFill>
            <a:srgbClr val="9CDBEF"/>
          </a:solidFill>
        </p:grpSpPr>
        <p:sp>
          <p:nvSpPr>
            <p:cNvPr id="12" name="Right Arrow 4"/>
            <p:cNvSpPr/>
            <p:nvPr/>
          </p:nvSpPr>
          <p:spPr>
            <a:xfrm rot="10800000">
              <a:off x="3198596" y="3621693"/>
              <a:ext cx="1584176" cy="1175458"/>
            </a:xfrm>
            <a:prstGeom prst="rightArrow">
              <a:avLst/>
            </a:prstGeom>
            <a:grpFill/>
            <a:ln>
              <a:noFill/>
            </a:ln>
            <a:scene3d>
              <a:camera prst="orthographicFront"/>
              <a:lightRig rig="balanced" dir="t"/>
            </a:scene3d>
            <a:sp3d extrusionH="457200" contourW="12700" prstMaterial="matte">
              <a:extrusionClr>
                <a:srgbClr val="FDBDC7"/>
              </a:extrusionClr>
              <a:contourClr>
                <a:schemeClr val="bg1">
                  <a:lumMod val="95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3" name="Right Arrow 5"/>
            <p:cNvSpPr/>
            <p:nvPr/>
          </p:nvSpPr>
          <p:spPr>
            <a:xfrm>
              <a:off x="3886629" y="2815122"/>
              <a:ext cx="1702383" cy="1273047"/>
            </a:xfrm>
            <a:prstGeom prst="rightArrow">
              <a:avLst/>
            </a:prstGeom>
            <a:grpFill/>
            <a:ln>
              <a:noFill/>
            </a:ln>
            <a:scene3d>
              <a:camera prst="orthographicFront"/>
              <a:lightRig rig="balanced" dir="t"/>
            </a:scene3d>
            <a:sp3d extrusionH="457200" contourW="12700" prstMaterial="matte">
              <a:extrusionClr>
                <a:srgbClr val="FDBDC7"/>
              </a:extrusionClr>
              <a:contourClr>
                <a:schemeClr val="bg1">
                  <a:lumMod val="95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14" name="Block Arc 5"/>
          <p:cNvSpPr/>
          <p:nvPr/>
        </p:nvSpPr>
        <p:spPr>
          <a:xfrm rot="5400000">
            <a:off x="4075934" y="1872205"/>
            <a:ext cx="3892275" cy="3892275"/>
          </a:xfrm>
          <a:prstGeom prst="blockArc">
            <a:avLst>
              <a:gd name="adj1" fmla="val 11864761"/>
              <a:gd name="adj2" fmla="val 20597355"/>
              <a:gd name="adj3" fmla="val 1016"/>
            </a:avLst>
          </a:prstGeom>
          <a:solidFill>
            <a:srgbClr val="9CD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5" name="Block Arc 6"/>
          <p:cNvSpPr/>
          <p:nvPr/>
        </p:nvSpPr>
        <p:spPr>
          <a:xfrm rot="16200000">
            <a:off x="4075934" y="1872205"/>
            <a:ext cx="3892275" cy="3892275"/>
          </a:xfrm>
          <a:prstGeom prst="blockArc">
            <a:avLst>
              <a:gd name="adj1" fmla="val 11864761"/>
              <a:gd name="adj2" fmla="val 20578708"/>
              <a:gd name="adj3" fmla="val 1002"/>
            </a:avLst>
          </a:prstGeom>
          <a:solidFill>
            <a:srgbClr val="9CD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cxnSp>
        <p:nvCxnSpPr>
          <p:cNvPr id="16" name="Elbow Connector 29"/>
          <p:cNvCxnSpPr/>
          <p:nvPr/>
        </p:nvCxnSpPr>
        <p:spPr>
          <a:xfrm rot="10800000">
            <a:off x="4210827" y="5223294"/>
            <a:ext cx="777620" cy="265779"/>
          </a:xfrm>
          <a:prstGeom prst="bentConnector3">
            <a:avLst/>
          </a:prstGeom>
          <a:ln w="38100">
            <a:solidFill>
              <a:srgbClr val="9CDBEF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30"/>
          <p:cNvCxnSpPr/>
          <p:nvPr/>
        </p:nvCxnSpPr>
        <p:spPr>
          <a:xfrm>
            <a:off x="7898141" y="3026948"/>
            <a:ext cx="1623929" cy="377323"/>
          </a:xfrm>
          <a:prstGeom prst="bentConnector3">
            <a:avLst>
              <a:gd name="adj1" fmla="val 100894"/>
            </a:avLst>
          </a:prstGeom>
          <a:ln w="38100">
            <a:solidFill>
              <a:srgbClr val="9CDBEF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31"/>
          <p:cNvCxnSpPr/>
          <p:nvPr/>
        </p:nvCxnSpPr>
        <p:spPr>
          <a:xfrm flipH="1" flipV="1">
            <a:off x="2956528" y="4405512"/>
            <a:ext cx="1351177" cy="372892"/>
          </a:xfrm>
          <a:prstGeom prst="bentConnector2">
            <a:avLst/>
          </a:prstGeom>
          <a:ln w="38100">
            <a:solidFill>
              <a:srgbClr val="9CDBEF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30"/>
          <p:cNvSpPr/>
          <p:nvPr/>
        </p:nvSpPr>
        <p:spPr>
          <a:xfrm>
            <a:off x="6813080" y="1980745"/>
            <a:ext cx="360040" cy="360040"/>
          </a:xfrm>
          <a:prstGeom prst="ellipse">
            <a:avLst/>
          </a:prstGeom>
          <a:solidFill>
            <a:srgbClr val="9CD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0" name="Oval 31"/>
          <p:cNvSpPr/>
          <p:nvPr/>
        </p:nvSpPr>
        <p:spPr>
          <a:xfrm>
            <a:off x="7573664" y="2852936"/>
            <a:ext cx="360040" cy="360040"/>
          </a:xfrm>
          <a:prstGeom prst="ellipse">
            <a:avLst/>
          </a:prstGeom>
          <a:solidFill>
            <a:srgbClr val="9CD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1" name="Oval 32"/>
          <p:cNvSpPr/>
          <p:nvPr/>
        </p:nvSpPr>
        <p:spPr>
          <a:xfrm>
            <a:off x="6813080" y="5309552"/>
            <a:ext cx="360040" cy="360040"/>
          </a:xfrm>
          <a:prstGeom prst="ellipse">
            <a:avLst/>
          </a:prstGeom>
          <a:solidFill>
            <a:srgbClr val="9CD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2" name="Oval 33"/>
          <p:cNvSpPr/>
          <p:nvPr/>
        </p:nvSpPr>
        <p:spPr>
          <a:xfrm>
            <a:off x="4918045" y="5309552"/>
            <a:ext cx="360040" cy="360040"/>
          </a:xfrm>
          <a:prstGeom prst="ellipse">
            <a:avLst/>
          </a:prstGeom>
          <a:solidFill>
            <a:srgbClr val="9CD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3" name="Oval 34"/>
          <p:cNvSpPr/>
          <p:nvPr/>
        </p:nvSpPr>
        <p:spPr>
          <a:xfrm>
            <a:off x="4918045" y="1980745"/>
            <a:ext cx="360040" cy="360040"/>
          </a:xfrm>
          <a:prstGeom prst="ellipse">
            <a:avLst/>
          </a:prstGeom>
          <a:solidFill>
            <a:srgbClr val="9CD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4" name="Oval 35"/>
          <p:cNvSpPr/>
          <p:nvPr/>
        </p:nvSpPr>
        <p:spPr>
          <a:xfrm>
            <a:off x="4166580" y="4584128"/>
            <a:ext cx="360040" cy="360040"/>
          </a:xfrm>
          <a:prstGeom prst="ellipse">
            <a:avLst/>
          </a:prstGeom>
          <a:solidFill>
            <a:srgbClr val="9CD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cxnSp>
        <p:nvCxnSpPr>
          <p:cNvPr id="25" name="Elbow Connector 39"/>
          <p:cNvCxnSpPr/>
          <p:nvPr/>
        </p:nvCxnSpPr>
        <p:spPr>
          <a:xfrm rot="10800000" flipH="1">
            <a:off x="7072381" y="5223293"/>
            <a:ext cx="777620" cy="265779"/>
          </a:xfrm>
          <a:prstGeom prst="bentConnector3">
            <a:avLst/>
          </a:prstGeom>
          <a:ln w="38100">
            <a:solidFill>
              <a:srgbClr val="9CDBEF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40"/>
          <p:cNvCxnSpPr/>
          <p:nvPr/>
        </p:nvCxnSpPr>
        <p:spPr>
          <a:xfrm rot="10800000">
            <a:off x="4210827" y="1912240"/>
            <a:ext cx="777620" cy="265779"/>
          </a:xfrm>
          <a:prstGeom prst="bentConnector3">
            <a:avLst/>
          </a:prstGeom>
          <a:ln w="38100">
            <a:solidFill>
              <a:srgbClr val="9CDBEF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41"/>
          <p:cNvCxnSpPr/>
          <p:nvPr/>
        </p:nvCxnSpPr>
        <p:spPr>
          <a:xfrm rot="10800000" flipH="1">
            <a:off x="7072380" y="1912240"/>
            <a:ext cx="777620" cy="265779"/>
          </a:xfrm>
          <a:prstGeom prst="bentConnector3">
            <a:avLst/>
          </a:prstGeom>
          <a:ln w="38100">
            <a:solidFill>
              <a:srgbClr val="9CDBEF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Donut 8"/>
          <p:cNvSpPr/>
          <p:nvPr/>
        </p:nvSpPr>
        <p:spPr>
          <a:xfrm>
            <a:off x="5995715" y="4155752"/>
            <a:ext cx="341413" cy="408098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9" name="Donut 39"/>
          <p:cNvSpPr/>
          <p:nvPr/>
        </p:nvSpPr>
        <p:spPr>
          <a:xfrm>
            <a:off x="5659364" y="3294243"/>
            <a:ext cx="404132" cy="4041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362299" y="3212976"/>
            <a:ext cx="3087962" cy="1065338"/>
            <a:chOff x="596625" y="4727665"/>
            <a:chExt cx="3087962" cy="1065338"/>
          </a:xfrm>
          <a:noFill/>
        </p:grpSpPr>
        <p:sp>
          <p:nvSpPr>
            <p:cNvPr id="31" name="矩形 30"/>
            <p:cNvSpPr/>
            <p:nvPr/>
          </p:nvSpPr>
          <p:spPr>
            <a:xfrm>
              <a:off x="690194" y="5222719"/>
              <a:ext cx="2994393" cy="57028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consectetuer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adipiscing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elit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596625" y="4727665"/>
              <a:ext cx="3031216" cy="4996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1071386" y="4905602"/>
            <a:ext cx="3087962" cy="1065338"/>
            <a:chOff x="596625" y="4727665"/>
            <a:chExt cx="3087962" cy="1065338"/>
          </a:xfrm>
          <a:noFill/>
        </p:grpSpPr>
        <p:sp>
          <p:nvSpPr>
            <p:cNvPr id="34" name="矩形 33"/>
            <p:cNvSpPr/>
            <p:nvPr/>
          </p:nvSpPr>
          <p:spPr>
            <a:xfrm>
              <a:off x="690194" y="5222719"/>
              <a:ext cx="2994393" cy="57028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consectetuer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adipiscing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elit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596625" y="4727665"/>
              <a:ext cx="3031216" cy="4996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978091" y="1476533"/>
            <a:ext cx="3087962" cy="1065338"/>
            <a:chOff x="596625" y="4727665"/>
            <a:chExt cx="3087962" cy="1065338"/>
          </a:xfrm>
          <a:noFill/>
        </p:grpSpPr>
        <p:sp>
          <p:nvSpPr>
            <p:cNvPr id="37" name="矩形 36"/>
            <p:cNvSpPr/>
            <p:nvPr/>
          </p:nvSpPr>
          <p:spPr>
            <a:xfrm>
              <a:off x="690194" y="5222719"/>
              <a:ext cx="2994393" cy="57028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consectetuer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adipiscing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elit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596625" y="4727665"/>
              <a:ext cx="3031216" cy="4996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032378" y="1379571"/>
            <a:ext cx="3031216" cy="1066336"/>
            <a:chOff x="596625" y="4727665"/>
            <a:chExt cx="3031216" cy="1066336"/>
          </a:xfrm>
          <a:noFill/>
        </p:grpSpPr>
        <p:sp>
          <p:nvSpPr>
            <p:cNvPr id="40" name="矩形 39"/>
            <p:cNvSpPr/>
            <p:nvPr/>
          </p:nvSpPr>
          <p:spPr>
            <a:xfrm>
              <a:off x="596625" y="5223717"/>
              <a:ext cx="2994393" cy="57028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consectetuer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adipiscing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elit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596625" y="4727665"/>
              <a:ext cx="3031216" cy="4996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8922722" y="3391691"/>
            <a:ext cx="3031216" cy="1066336"/>
            <a:chOff x="596625" y="4727665"/>
            <a:chExt cx="3031216" cy="1066336"/>
          </a:xfrm>
          <a:noFill/>
        </p:grpSpPr>
        <p:sp>
          <p:nvSpPr>
            <p:cNvPr id="43" name="矩形 42"/>
            <p:cNvSpPr/>
            <p:nvPr/>
          </p:nvSpPr>
          <p:spPr>
            <a:xfrm>
              <a:off x="596625" y="5223717"/>
              <a:ext cx="2994393" cy="57028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consectetuer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adipiscing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elit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596625" y="4727665"/>
              <a:ext cx="3031216" cy="4996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8042721" y="4904604"/>
            <a:ext cx="3031216" cy="1066336"/>
            <a:chOff x="596625" y="4727665"/>
            <a:chExt cx="3031216" cy="1066336"/>
          </a:xfrm>
          <a:noFill/>
        </p:grpSpPr>
        <p:sp>
          <p:nvSpPr>
            <p:cNvPr id="46" name="矩形 45"/>
            <p:cNvSpPr/>
            <p:nvPr/>
          </p:nvSpPr>
          <p:spPr>
            <a:xfrm>
              <a:off x="596625" y="5223717"/>
              <a:ext cx="2994393" cy="57028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consectetuer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adipiscing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elit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596625" y="4727665"/>
              <a:ext cx="3031216" cy="4996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50" name="矩形 49"/>
          <p:cNvSpPr/>
          <p:nvPr/>
        </p:nvSpPr>
        <p:spPr>
          <a:xfrm>
            <a:off x="6073909" y="3199788"/>
            <a:ext cx="1107996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文字标题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4887718" y="4092679"/>
            <a:ext cx="1107996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文字标题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578715" y="5603680"/>
            <a:ext cx="2613285" cy="1269310"/>
          </a:xfrm>
          <a:prstGeom prst="rect">
            <a:avLst/>
          </a:prstGeom>
        </p:spPr>
      </p:pic>
      <p:pic>
        <p:nvPicPr>
          <p:cNvPr id="8" name="图形 7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" y="0"/>
            <a:ext cx="2353456" cy="1127007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542002" y="16077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标题文字</a:t>
            </a:r>
            <a:endParaRPr lang="zh-CN" altLang="en-US" dirty="0">
              <a:solidFill>
                <a:srgbClr val="262E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258904" y="441859"/>
            <a:ext cx="367419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050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Lorem ipsum dolor sit </a:t>
            </a:r>
            <a:r>
              <a:rPr lang="en-US" altLang="zh-CN" sz="1050" dirty="0" err="1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amet</a:t>
            </a:r>
            <a:r>
              <a:rPr lang="en-US" altLang="zh-CN" sz="1050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1050" dirty="0" err="1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consec</a:t>
            </a:r>
            <a:endParaRPr lang="zh-CN" altLang="en-US" sz="1050" dirty="0">
              <a:solidFill>
                <a:srgbClr val="262E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Freeform 3"/>
          <p:cNvSpPr/>
          <p:nvPr/>
        </p:nvSpPr>
        <p:spPr>
          <a:xfrm>
            <a:off x="921204" y="1835204"/>
            <a:ext cx="6462604" cy="4202142"/>
          </a:xfrm>
          <a:custGeom>
            <a:avLst/>
            <a:gdLst>
              <a:gd name="connsiteX0" fmla="*/ 0 w 4724400"/>
              <a:gd name="connsiteY0" fmla="*/ 3000375 h 3000375"/>
              <a:gd name="connsiteX1" fmla="*/ 28575 w 4724400"/>
              <a:gd name="connsiteY1" fmla="*/ 0 h 3000375"/>
              <a:gd name="connsiteX2" fmla="*/ 4724400 w 4724400"/>
              <a:gd name="connsiteY2" fmla="*/ 19050 h 3000375"/>
              <a:gd name="connsiteX3" fmla="*/ 2838450 w 4724400"/>
              <a:gd name="connsiteY3" fmla="*/ 1514475 h 3000375"/>
              <a:gd name="connsiteX0-1" fmla="*/ 0 w 4714875"/>
              <a:gd name="connsiteY0-2" fmla="*/ 3028950 h 3028950"/>
              <a:gd name="connsiteX1-3" fmla="*/ 28575 w 4714875"/>
              <a:gd name="connsiteY1-4" fmla="*/ 28575 h 3028950"/>
              <a:gd name="connsiteX2-5" fmla="*/ 4714875 w 4714875"/>
              <a:gd name="connsiteY2-6" fmla="*/ 0 h 3028950"/>
              <a:gd name="connsiteX3-7" fmla="*/ 2838450 w 4714875"/>
              <a:gd name="connsiteY3-8" fmla="*/ 1543050 h 3028950"/>
              <a:gd name="connsiteX0-9" fmla="*/ 0 w 4714875"/>
              <a:gd name="connsiteY0-10" fmla="*/ 3028950 h 3028950"/>
              <a:gd name="connsiteX1-11" fmla="*/ 0 w 4714875"/>
              <a:gd name="connsiteY1-12" fmla="*/ 28575 h 3028950"/>
              <a:gd name="connsiteX2-13" fmla="*/ 4714875 w 4714875"/>
              <a:gd name="connsiteY2-14" fmla="*/ 0 h 3028950"/>
              <a:gd name="connsiteX3-15" fmla="*/ 2838450 w 4714875"/>
              <a:gd name="connsiteY3-16" fmla="*/ 1543050 h 3028950"/>
              <a:gd name="connsiteX0-17" fmla="*/ 0 w 4723502"/>
              <a:gd name="connsiteY0-18" fmla="*/ 4202142 h 4202142"/>
              <a:gd name="connsiteX1-19" fmla="*/ 8627 w 4723502"/>
              <a:gd name="connsiteY1-20" fmla="*/ 28575 h 4202142"/>
              <a:gd name="connsiteX2-21" fmla="*/ 4723502 w 4723502"/>
              <a:gd name="connsiteY2-22" fmla="*/ 0 h 4202142"/>
              <a:gd name="connsiteX3-23" fmla="*/ 2847077 w 4723502"/>
              <a:gd name="connsiteY3-24" fmla="*/ 1543050 h 4202142"/>
              <a:gd name="connsiteX0-25" fmla="*/ 0 w 4723502"/>
              <a:gd name="connsiteY0-26" fmla="*/ 4202142 h 4202142"/>
              <a:gd name="connsiteX1-27" fmla="*/ 8627 w 4723502"/>
              <a:gd name="connsiteY1-28" fmla="*/ 28575 h 4202142"/>
              <a:gd name="connsiteX2-29" fmla="*/ 4723502 w 4723502"/>
              <a:gd name="connsiteY2-30" fmla="*/ 0 h 4202142"/>
              <a:gd name="connsiteX3-31" fmla="*/ 2890209 w 4723502"/>
              <a:gd name="connsiteY3-32" fmla="*/ 1913986 h 4202142"/>
              <a:gd name="connsiteX0-33" fmla="*/ 0 w 4723502"/>
              <a:gd name="connsiteY0-34" fmla="*/ 4202142 h 4208612"/>
              <a:gd name="connsiteX1-35" fmla="*/ 8627 w 4723502"/>
              <a:gd name="connsiteY1-36" fmla="*/ 28575 h 4208612"/>
              <a:gd name="connsiteX2-37" fmla="*/ 4723502 w 4723502"/>
              <a:gd name="connsiteY2-38" fmla="*/ 0 h 4208612"/>
              <a:gd name="connsiteX3-39" fmla="*/ 8986 w 4723502"/>
              <a:gd name="connsiteY3-40" fmla="*/ 4208612 h 4208612"/>
              <a:gd name="connsiteX0-41" fmla="*/ 0 w 4723502"/>
              <a:gd name="connsiteY0-42" fmla="*/ 4202142 h 4202142"/>
              <a:gd name="connsiteX1-43" fmla="*/ 8627 w 4723502"/>
              <a:gd name="connsiteY1-44" fmla="*/ 28575 h 4202142"/>
              <a:gd name="connsiteX2-45" fmla="*/ 4723502 w 4723502"/>
              <a:gd name="connsiteY2-46" fmla="*/ 0 h 4202142"/>
              <a:gd name="connsiteX3-47" fmla="*/ 2381250 w 4723502"/>
              <a:gd name="connsiteY3-48" fmla="*/ 2086514 h 420214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4723502" h="4202142">
                <a:moveTo>
                  <a:pt x="0" y="4202142"/>
                </a:moveTo>
                <a:cubicBezTo>
                  <a:pt x="2876" y="2810953"/>
                  <a:pt x="5751" y="1419764"/>
                  <a:pt x="8627" y="28575"/>
                </a:cubicBezTo>
                <a:lnTo>
                  <a:pt x="4723502" y="0"/>
                </a:lnTo>
                <a:lnTo>
                  <a:pt x="2381250" y="2086514"/>
                </a:lnTo>
              </a:path>
            </a:pathLst>
          </a:custGeom>
          <a:ln w="50800">
            <a:solidFill>
              <a:srgbClr val="9CDBE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Isosceles Triangle 3"/>
          <p:cNvSpPr/>
          <p:nvPr/>
        </p:nvSpPr>
        <p:spPr>
          <a:xfrm rot="14109534">
            <a:off x="3956600" y="3871740"/>
            <a:ext cx="286380" cy="246879"/>
          </a:xfrm>
          <a:prstGeom prst="triangle">
            <a:avLst/>
          </a:prstGeom>
          <a:solidFill>
            <a:srgbClr val="9CDBE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2" name="Freeform 6"/>
          <p:cNvSpPr/>
          <p:nvPr/>
        </p:nvSpPr>
        <p:spPr>
          <a:xfrm rot="10800000">
            <a:off x="4676682" y="1835202"/>
            <a:ext cx="6604234" cy="4216700"/>
          </a:xfrm>
          <a:custGeom>
            <a:avLst/>
            <a:gdLst>
              <a:gd name="connsiteX0" fmla="*/ 0 w 4724400"/>
              <a:gd name="connsiteY0" fmla="*/ 3000375 h 3000375"/>
              <a:gd name="connsiteX1" fmla="*/ 28575 w 4724400"/>
              <a:gd name="connsiteY1" fmla="*/ 0 h 3000375"/>
              <a:gd name="connsiteX2" fmla="*/ 4724400 w 4724400"/>
              <a:gd name="connsiteY2" fmla="*/ 19050 h 3000375"/>
              <a:gd name="connsiteX3" fmla="*/ 2838450 w 4724400"/>
              <a:gd name="connsiteY3" fmla="*/ 1514475 h 3000375"/>
              <a:gd name="connsiteX0-1" fmla="*/ 0 w 4714875"/>
              <a:gd name="connsiteY0-2" fmla="*/ 3028950 h 3028950"/>
              <a:gd name="connsiteX1-3" fmla="*/ 28575 w 4714875"/>
              <a:gd name="connsiteY1-4" fmla="*/ 28575 h 3028950"/>
              <a:gd name="connsiteX2-5" fmla="*/ 4714875 w 4714875"/>
              <a:gd name="connsiteY2-6" fmla="*/ 0 h 3028950"/>
              <a:gd name="connsiteX3-7" fmla="*/ 2838450 w 4714875"/>
              <a:gd name="connsiteY3-8" fmla="*/ 1543050 h 3028950"/>
              <a:gd name="connsiteX0-9" fmla="*/ 0 w 4714875"/>
              <a:gd name="connsiteY0-10" fmla="*/ 3028950 h 3028950"/>
              <a:gd name="connsiteX1-11" fmla="*/ 0 w 4714875"/>
              <a:gd name="connsiteY1-12" fmla="*/ 28575 h 3028950"/>
              <a:gd name="connsiteX2-13" fmla="*/ 4714875 w 4714875"/>
              <a:gd name="connsiteY2-14" fmla="*/ 0 h 3028950"/>
              <a:gd name="connsiteX3-15" fmla="*/ 2838450 w 4714875"/>
              <a:gd name="connsiteY3-16" fmla="*/ 1543050 h 3028950"/>
              <a:gd name="connsiteX0-17" fmla="*/ 60385 w 4775260"/>
              <a:gd name="connsiteY0-18" fmla="*/ 4216700 h 4216700"/>
              <a:gd name="connsiteX1-19" fmla="*/ 0 w 4775260"/>
              <a:gd name="connsiteY1-20" fmla="*/ 0 h 4216700"/>
              <a:gd name="connsiteX2-21" fmla="*/ 4775260 w 4775260"/>
              <a:gd name="connsiteY2-22" fmla="*/ 1187750 h 4216700"/>
              <a:gd name="connsiteX3-23" fmla="*/ 2898835 w 4775260"/>
              <a:gd name="connsiteY3-24" fmla="*/ 2730800 h 4216700"/>
              <a:gd name="connsiteX0-25" fmla="*/ 0 w 4775260"/>
              <a:gd name="connsiteY0-26" fmla="*/ 4216700 h 4216700"/>
              <a:gd name="connsiteX1-27" fmla="*/ 0 w 4775260"/>
              <a:gd name="connsiteY1-28" fmla="*/ 0 h 4216700"/>
              <a:gd name="connsiteX2-29" fmla="*/ 4775260 w 4775260"/>
              <a:gd name="connsiteY2-30" fmla="*/ 1187750 h 4216700"/>
              <a:gd name="connsiteX3-31" fmla="*/ 2898835 w 4775260"/>
              <a:gd name="connsiteY3-32" fmla="*/ 2730800 h 4216700"/>
              <a:gd name="connsiteX0-33" fmla="*/ 0 w 4827019"/>
              <a:gd name="connsiteY0-34" fmla="*/ 4216700 h 4216700"/>
              <a:gd name="connsiteX1-35" fmla="*/ 0 w 4827019"/>
              <a:gd name="connsiteY1-36" fmla="*/ 0 h 4216700"/>
              <a:gd name="connsiteX2-37" fmla="*/ 4827019 w 4827019"/>
              <a:gd name="connsiteY2-38" fmla="*/ 31811 h 4216700"/>
              <a:gd name="connsiteX3-39" fmla="*/ 2898835 w 4827019"/>
              <a:gd name="connsiteY3-40" fmla="*/ 2730800 h 4216700"/>
              <a:gd name="connsiteX0-41" fmla="*/ 0 w 4827019"/>
              <a:gd name="connsiteY0-42" fmla="*/ 4216700 h 4216700"/>
              <a:gd name="connsiteX1-43" fmla="*/ 0 w 4827019"/>
              <a:gd name="connsiteY1-44" fmla="*/ 0 h 4216700"/>
              <a:gd name="connsiteX2-45" fmla="*/ 4827019 w 4827019"/>
              <a:gd name="connsiteY2-46" fmla="*/ 31811 h 4216700"/>
              <a:gd name="connsiteX3-47" fmla="*/ 8986 w 4827019"/>
              <a:gd name="connsiteY3-48" fmla="*/ 4214543 h 4216700"/>
              <a:gd name="connsiteX0-49" fmla="*/ 0 w 4827019"/>
              <a:gd name="connsiteY0-50" fmla="*/ 4216700 h 4216700"/>
              <a:gd name="connsiteX1-51" fmla="*/ 0 w 4827019"/>
              <a:gd name="connsiteY1-52" fmla="*/ 0 h 4216700"/>
              <a:gd name="connsiteX2-53" fmla="*/ 4827019 w 4827019"/>
              <a:gd name="connsiteY2-54" fmla="*/ 31811 h 4216700"/>
              <a:gd name="connsiteX3-55" fmla="*/ 2407129 w 4827019"/>
              <a:gd name="connsiteY3-56" fmla="*/ 2101072 h 42167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4827019" h="4216700">
                <a:moveTo>
                  <a:pt x="0" y="4216700"/>
                </a:moveTo>
                <a:lnTo>
                  <a:pt x="0" y="0"/>
                </a:lnTo>
                <a:lnTo>
                  <a:pt x="4827019" y="31811"/>
                </a:lnTo>
                <a:lnTo>
                  <a:pt x="2407129" y="2101072"/>
                </a:lnTo>
              </a:path>
            </a:pathLst>
          </a:custGeom>
          <a:ln w="50800">
            <a:solidFill>
              <a:srgbClr val="9CDBE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Isosceles Triangle 5"/>
          <p:cNvSpPr/>
          <p:nvPr/>
        </p:nvSpPr>
        <p:spPr>
          <a:xfrm rot="3309534">
            <a:off x="7940139" y="3796017"/>
            <a:ext cx="286380" cy="246879"/>
          </a:xfrm>
          <a:prstGeom prst="triangle">
            <a:avLst/>
          </a:prstGeom>
          <a:solidFill>
            <a:srgbClr val="9CDBE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4" name="TextBox 6"/>
          <p:cNvSpPr txBox="1"/>
          <p:nvPr/>
        </p:nvSpPr>
        <p:spPr>
          <a:xfrm>
            <a:off x="1414330" y="4079542"/>
            <a:ext cx="111171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400" b="1" dirty="0">
                <a:solidFill>
                  <a:srgbClr val="4FA6B9"/>
                </a:solidFill>
                <a:cs typeface="Arial" panose="020B0604020202020204" pitchFamily="34" charset="0"/>
              </a:rPr>
              <a:t>01</a:t>
            </a:r>
            <a:endParaRPr lang="ko-KR" altLang="en-US" sz="5400" b="1" dirty="0">
              <a:solidFill>
                <a:srgbClr val="4FA6B9"/>
              </a:solidFill>
              <a:cs typeface="Arial" panose="020B0604020202020204" pitchFamily="34" charset="0"/>
            </a:endParaRPr>
          </a:p>
        </p:txBody>
      </p:sp>
      <p:sp>
        <p:nvSpPr>
          <p:cNvPr id="15" name="TextBox 7"/>
          <p:cNvSpPr txBox="1"/>
          <p:nvPr/>
        </p:nvSpPr>
        <p:spPr>
          <a:xfrm>
            <a:off x="9605526" y="2807286"/>
            <a:ext cx="111171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400" b="1" dirty="0">
                <a:solidFill>
                  <a:srgbClr val="4FA6B9"/>
                </a:solidFill>
                <a:cs typeface="Arial" panose="020B0604020202020204" pitchFamily="34" charset="0"/>
              </a:rPr>
              <a:t>02</a:t>
            </a:r>
            <a:endParaRPr lang="ko-KR" altLang="en-US" sz="5400" b="1" dirty="0">
              <a:solidFill>
                <a:srgbClr val="4FA6B9"/>
              </a:solidFill>
              <a:cs typeface="Arial" panose="020B0604020202020204" pitchFamily="34" charset="0"/>
            </a:endParaRPr>
          </a:p>
        </p:txBody>
      </p:sp>
      <p:sp>
        <p:nvSpPr>
          <p:cNvPr id="16" name="Rectangle 9"/>
          <p:cNvSpPr/>
          <p:nvPr/>
        </p:nvSpPr>
        <p:spPr>
          <a:xfrm>
            <a:off x="5686400" y="3477568"/>
            <a:ext cx="819203" cy="822918"/>
          </a:xfrm>
          <a:custGeom>
            <a:avLst/>
            <a:gdLst/>
            <a:ahLst/>
            <a:cxnLst/>
            <a:rect l="l" t="t" r="r" b="b"/>
            <a:pathLst>
              <a:path w="2075151" h="2084561">
                <a:moveTo>
                  <a:pt x="687322" y="720390"/>
                </a:moveTo>
                <a:lnTo>
                  <a:pt x="792251" y="1226101"/>
                </a:lnTo>
                <a:lnTo>
                  <a:pt x="654923" y="1226101"/>
                </a:lnTo>
                <a:lnTo>
                  <a:pt x="519418" y="720390"/>
                </a:lnTo>
                <a:close/>
                <a:moveTo>
                  <a:pt x="1088790" y="720390"/>
                </a:moveTo>
                <a:lnTo>
                  <a:pt x="1088790" y="1226101"/>
                </a:lnTo>
                <a:lnTo>
                  <a:pt x="981085" y="1226101"/>
                </a:lnTo>
                <a:lnTo>
                  <a:pt x="876156" y="720390"/>
                </a:lnTo>
                <a:close/>
                <a:moveTo>
                  <a:pt x="1470928" y="720390"/>
                </a:moveTo>
                <a:lnTo>
                  <a:pt x="1399467" y="1226101"/>
                </a:lnTo>
                <a:lnTo>
                  <a:pt x="1273686" y="1226101"/>
                </a:lnTo>
                <a:lnTo>
                  <a:pt x="1273686" y="720390"/>
                </a:lnTo>
                <a:close/>
                <a:moveTo>
                  <a:pt x="1858098" y="720390"/>
                </a:moveTo>
                <a:lnTo>
                  <a:pt x="1704623" y="1226101"/>
                </a:lnTo>
                <a:lnTo>
                  <a:pt x="1586200" y="1226101"/>
                </a:lnTo>
                <a:lnTo>
                  <a:pt x="1657660" y="720390"/>
                </a:lnTo>
                <a:close/>
                <a:moveTo>
                  <a:pt x="326390" y="0"/>
                </a:moveTo>
                <a:lnTo>
                  <a:pt x="289467" y="9893"/>
                </a:lnTo>
                <a:lnTo>
                  <a:pt x="0" y="9893"/>
                </a:lnTo>
                <a:lnTo>
                  <a:pt x="0" y="194789"/>
                </a:lnTo>
                <a:lnTo>
                  <a:pt x="187165" y="194789"/>
                </a:lnTo>
                <a:lnTo>
                  <a:pt x="603775" y="1749601"/>
                </a:lnTo>
                <a:cubicBezTo>
                  <a:pt x="548018" y="1778252"/>
                  <a:pt x="511419" y="1836815"/>
                  <a:pt x="511419" y="1903926"/>
                </a:cubicBezTo>
                <a:cubicBezTo>
                  <a:pt x="511419" y="2003688"/>
                  <a:pt x="592292" y="2084561"/>
                  <a:pt x="692054" y="2084561"/>
                </a:cubicBezTo>
                <a:cubicBezTo>
                  <a:pt x="791816" y="2084561"/>
                  <a:pt x="872689" y="2003688"/>
                  <a:pt x="872689" y="1903926"/>
                </a:cubicBezTo>
                <a:cubicBezTo>
                  <a:pt x="872689" y="1844787"/>
                  <a:pt x="844269" y="1792285"/>
                  <a:pt x="798470" y="1761829"/>
                </a:cubicBezTo>
                <a:lnTo>
                  <a:pt x="797088" y="1756669"/>
                </a:lnTo>
                <a:lnTo>
                  <a:pt x="1597741" y="1756669"/>
                </a:lnTo>
                <a:cubicBezTo>
                  <a:pt x="1547621" y="1786323"/>
                  <a:pt x="1515869" y="1841417"/>
                  <a:pt x="1515869" y="1903926"/>
                </a:cubicBezTo>
                <a:cubicBezTo>
                  <a:pt x="1515869" y="2003688"/>
                  <a:pt x="1596742" y="2084561"/>
                  <a:pt x="1696504" y="2084561"/>
                </a:cubicBezTo>
                <a:cubicBezTo>
                  <a:pt x="1796266" y="2084561"/>
                  <a:pt x="1877139" y="2003688"/>
                  <a:pt x="1877139" y="1903926"/>
                </a:cubicBezTo>
                <a:cubicBezTo>
                  <a:pt x="1877139" y="1839781"/>
                  <a:pt x="1843704" y="1783446"/>
                  <a:pt x="1791551" y="1754164"/>
                </a:cubicBezTo>
                <a:lnTo>
                  <a:pt x="1791551" y="1571773"/>
                </a:lnTo>
                <a:lnTo>
                  <a:pt x="747545" y="1571773"/>
                </a:lnTo>
                <a:lnTo>
                  <a:pt x="704465" y="1410997"/>
                </a:lnTo>
                <a:lnTo>
                  <a:pt x="1746053" y="1410997"/>
                </a:lnTo>
                <a:lnTo>
                  <a:pt x="1746942" y="1411267"/>
                </a:lnTo>
                <a:cubicBezTo>
                  <a:pt x="1794837" y="1425803"/>
                  <a:pt x="1845447" y="1398759"/>
                  <a:pt x="1859982" y="1350864"/>
                </a:cubicBezTo>
                <a:lnTo>
                  <a:pt x="2071222" y="654816"/>
                </a:lnTo>
                <a:cubicBezTo>
                  <a:pt x="2085757" y="606922"/>
                  <a:pt x="2058714" y="556312"/>
                  <a:pt x="2010819" y="541777"/>
                </a:cubicBezTo>
                <a:lnTo>
                  <a:pt x="2007334" y="540719"/>
                </a:lnTo>
                <a:cubicBezTo>
                  <a:pt x="1997276" y="537666"/>
                  <a:pt x="1987098" y="536448"/>
                  <a:pt x="1977200" y="537834"/>
                </a:cubicBezTo>
                <a:lnTo>
                  <a:pt x="1977200" y="535494"/>
                </a:lnTo>
                <a:lnTo>
                  <a:pt x="469875" y="535494"/>
                </a:lnTo>
                <a:close/>
              </a:path>
            </a:pathLst>
          </a:custGeom>
          <a:solidFill>
            <a:srgbClr val="9CDBE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7" name="Rectangle 30"/>
          <p:cNvSpPr/>
          <p:nvPr/>
        </p:nvSpPr>
        <p:spPr>
          <a:xfrm>
            <a:off x="1754508" y="3434390"/>
            <a:ext cx="431361" cy="430100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rgbClr val="9CD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8" name="Rectangle 9"/>
          <p:cNvSpPr/>
          <p:nvPr/>
        </p:nvSpPr>
        <p:spPr>
          <a:xfrm>
            <a:off x="9937372" y="3934593"/>
            <a:ext cx="448025" cy="41939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-1" fmla="*/ 833935 w 3239999"/>
              <a:gd name="connsiteY0-2" fmla="*/ 22 h 3032924"/>
              <a:gd name="connsiteX1-3" fmla="*/ 1576606 w 3239999"/>
              <a:gd name="connsiteY1-4" fmla="*/ 402054 h 3032924"/>
              <a:gd name="connsiteX2-5" fmla="*/ 1576606 w 3239999"/>
              <a:gd name="connsiteY2-6" fmla="*/ 430441 h 3032924"/>
              <a:gd name="connsiteX3-7" fmla="*/ 1576606 w 3239999"/>
              <a:gd name="connsiteY3-8" fmla="*/ 526981 h 3032924"/>
              <a:gd name="connsiteX4-9" fmla="*/ 1576606 w 3239999"/>
              <a:gd name="connsiteY4-10" fmla="*/ 2765302 h 3032924"/>
              <a:gd name="connsiteX5-11" fmla="*/ 378630 w 3239999"/>
              <a:gd name="connsiteY5-12" fmla="*/ 2472117 h 3032924"/>
              <a:gd name="connsiteX6-13" fmla="*/ 384918 w 3239999"/>
              <a:gd name="connsiteY6-14" fmla="*/ 526981 h 3032924"/>
              <a:gd name="connsiteX7-15" fmla="*/ 239143 w 3239999"/>
              <a:gd name="connsiteY7-16" fmla="*/ 526981 h 3032924"/>
              <a:gd name="connsiteX8-17" fmla="*/ 239143 w 3239999"/>
              <a:gd name="connsiteY8-18" fmla="*/ 2776423 h 3032924"/>
              <a:gd name="connsiteX9-19" fmla="*/ 1576606 w 3239999"/>
              <a:gd name="connsiteY9-20" fmla="*/ 2776423 h 3032924"/>
              <a:gd name="connsiteX10-21" fmla="*/ 1576606 w 3239999"/>
              <a:gd name="connsiteY10-22" fmla="*/ 2778202 h 3032924"/>
              <a:gd name="connsiteX11-23" fmla="*/ 1663394 w 3239999"/>
              <a:gd name="connsiteY11-24" fmla="*/ 2778202 h 3032924"/>
              <a:gd name="connsiteX12-25" fmla="*/ 1663394 w 3239999"/>
              <a:gd name="connsiteY12-26" fmla="*/ 2776423 h 3032924"/>
              <a:gd name="connsiteX13-27" fmla="*/ 3000856 w 3239999"/>
              <a:gd name="connsiteY13-28" fmla="*/ 2776423 h 3032924"/>
              <a:gd name="connsiteX14-29" fmla="*/ 3000856 w 3239999"/>
              <a:gd name="connsiteY14-30" fmla="*/ 526981 h 3032924"/>
              <a:gd name="connsiteX15-31" fmla="*/ 2855082 w 3239999"/>
              <a:gd name="connsiteY15-32" fmla="*/ 526981 h 3032924"/>
              <a:gd name="connsiteX16-33" fmla="*/ 2861369 w 3239999"/>
              <a:gd name="connsiteY16-34" fmla="*/ 2472117 h 3032924"/>
              <a:gd name="connsiteX17-35" fmla="*/ 1663394 w 3239999"/>
              <a:gd name="connsiteY17-36" fmla="*/ 2765302 h 3032924"/>
              <a:gd name="connsiteX18-37" fmla="*/ 1663394 w 3239999"/>
              <a:gd name="connsiteY18-38" fmla="*/ 526981 h 3032924"/>
              <a:gd name="connsiteX19-39" fmla="*/ 1663394 w 3239999"/>
              <a:gd name="connsiteY19-40" fmla="*/ 430441 h 3032924"/>
              <a:gd name="connsiteX20-41" fmla="*/ 1663394 w 3239999"/>
              <a:gd name="connsiteY20-42" fmla="*/ 402054 h 3032924"/>
              <a:gd name="connsiteX21-43" fmla="*/ 2406065 w 3239999"/>
              <a:gd name="connsiteY21-44" fmla="*/ 22 h 3032924"/>
              <a:gd name="connsiteX22-45" fmla="*/ 2853673 w 3239999"/>
              <a:gd name="connsiteY22-46" fmla="*/ 91100 h 3032924"/>
              <a:gd name="connsiteX23-47" fmla="*/ 2854770 w 3239999"/>
              <a:gd name="connsiteY23-48" fmla="*/ 430441 h 3032924"/>
              <a:gd name="connsiteX24-49" fmla="*/ 3120669 w 3239999"/>
              <a:gd name="connsiteY24-50" fmla="*/ 428517 h 3032924"/>
              <a:gd name="connsiteX25-51" fmla="*/ 3120669 w 3239999"/>
              <a:gd name="connsiteY25-52" fmla="*/ 738345 h 3032924"/>
              <a:gd name="connsiteX26-53" fmla="*/ 3239999 w 3239999"/>
              <a:gd name="connsiteY26-54" fmla="*/ 738345 h 3032924"/>
              <a:gd name="connsiteX27-55" fmla="*/ 3239999 w 3239999"/>
              <a:gd name="connsiteY27-56" fmla="*/ 3032924 h 3032924"/>
              <a:gd name="connsiteX28-57" fmla="*/ 0 w 3239999"/>
              <a:gd name="connsiteY28-58" fmla="*/ 3032924 h 3032924"/>
              <a:gd name="connsiteX29-59" fmla="*/ 0 w 3239999"/>
              <a:gd name="connsiteY29-60" fmla="*/ 738345 h 3032924"/>
              <a:gd name="connsiteX30-61" fmla="*/ 102477 w 3239999"/>
              <a:gd name="connsiteY30-62" fmla="*/ 738345 h 3032924"/>
              <a:gd name="connsiteX31-63" fmla="*/ 102477 w 3239999"/>
              <a:gd name="connsiteY31-64" fmla="*/ 428517 h 3032924"/>
              <a:gd name="connsiteX32-65" fmla="*/ 385229 w 3239999"/>
              <a:gd name="connsiteY32-66" fmla="*/ 430441 h 3032924"/>
              <a:gd name="connsiteX33-67" fmla="*/ 386326 w 3239999"/>
              <a:gd name="connsiteY33-68" fmla="*/ 91100 h 3032924"/>
              <a:gd name="connsiteX34-69" fmla="*/ 833935 w 3239999"/>
              <a:gd name="connsiteY34-70" fmla="*/ 22 h 3032924"/>
              <a:gd name="connsiteX0-71" fmla="*/ 833935 w 3239999"/>
              <a:gd name="connsiteY0-72" fmla="*/ 22 h 3032924"/>
              <a:gd name="connsiteX1-73" fmla="*/ 1576606 w 3239999"/>
              <a:gd name="connsiteY1-74" fmla="*/ 402054 h 3032924"/>
              <a:gd name="connsiteX2-75" fmla="*/ 1576606 w 3239999"/>
              <a:gd name="connsiteY2-76" fmla="*/ 430441 h 3032924"/>
              <a:gd name="connsiteX3-77" fmla="*/ 1576606 w 3239999"/>
              <a:gd name="connsiteY3-78" fmla="*/ 526981 h 3032924"/>
              <a:gd name="connsiteX4-79" fmla="*/ 1576606 w 3239999"/>
              <a:gd name="connsiteY4-80" fmla="*/ 2765302 h 3032924"/>
              <a:gd name="connsiteX5-81" fmla="*/ 378630 w 3239999"/>
              <a:gd name="connsiteY5-82" fmla="*/ 2472117 h 3032924"/>
              <a:gd name="connsiteX6-83" fmla="*/ 384918 w 3239999"/>
              <a:gd name="connsiteY6-84" fmla="*/ 526981 h 3032924"/>
              <a:gd name="connsiteX7-85" fmla="*/ 239143 w 3239999"/>
              <a:gd name="connsiteY7-86" fmla="*/ 526981 h 3032924"/>
              <a:gd name="connsiteX8-87" fmla="*/ 239143 w 3239999"/>
              <a:gd name="connsiteY8-88" fmla="*/ 2776423 h 3032924"/>
              <a:gd name="connsiteX9-89" fmla="*/ 1576606 w 3239999"/>
              <a:gd name="connsiteY9-90" fmla="*/ 2776423 h 3032924"/>
              <a:gd name="connsiteX10-91" fmla="*/ 1576606 w 3239999"/>
              <a:gd name="connsiteY10-92" fmla="*/ 2778202 h 3032924"/>
              <a:gd name="connsiteX11-93" fmla="*/ 1663394 w 3239999"/>
              <a:gd name="connsiteY11-94" fmla="*/ 2778202 h 3032924"/>
              <a:gd name="connsiteX12-95" fmla="*/ 1663394 w 3239999"/>
              <a:gd name="connsiteY12-96" fmla="*/ 2776423 h 3032924"/>
              <a:gd name="connsiteX13-97" fmla="*/ 3000856 w 3239999"/>
              <a:gd name="connsiteY13-98" fmla="*/ 2776423 h 3032924"/>
              <a:gd name="connsiteX14-99" fmla="*/ 3000856 w 3239999"/>
              <a:gd name="connsiteY14-100" fmla="*/ 526981 h 3032924"/>
              <a:gd name="connsiteX15-101" fmla="*/ 2855082 w 3239999"/>
              <a:gd name="connsiteY15-102" fmla="*/ 526981 h 3032924"/>
              <a:gd name="connsiteX16-103" fmla="*/ 2861369 w 3239999"/>
              <a:gd name="connsiteY16-104" fmla="*/ 2472117 h 3032924"/>
              <a:gd name="connsiteX17-105" fmla="*/ 1663394 w 3239999"/>
              <a:gd name="connsiteY17-106" fmla="*/ 2765302 h 3032924"/>
              <a:gd name="connsiteX18-107" fmla="*/ 1663394 w 3239999"/>
              <a:gd name="connsiteY18-108" fmla="*/ 526981 h 3032924"/>
              <a:gd name="connsiteX19-109" fmla="*/ 1663394 w 3239999"/>
              <a:gd name="connsiteY19-110" fmla="*/ 430441 h 3032924"/>
              <a:gd name="connsiteX20-111" fmla="*/ 1663394 w 3239999"/>
              <a:gd name="connsiteY20-112" fmla="*/ 402054 h 3032924"/>
              <a:gd name="connsiteX21-113" fmla="*/ 2406065 w 3239999"/>
              <a:gd name="connsiteY21-114" fmla="*/ 22 h 3032924"/>
              <a:gd name="connsiteX22-115" fmla="*/ 2853673 w 3239999"/>
              <a:gd name="connsiteY22-116" fmla="*/ 91100 h 3032924"/>
              <a:gd name="connsiteX23-117" fmla="*/ 2854770 w 3239999"/>
              <a:gd name="connsiteY23-118" fmla="*/ 430441 h 3032924"/>
              <a:gd name="connsiteX24-119" fmla="*/ 3120669 w 3239999"/>
              <a:gd name="connsiteY24-120" fmla="*/ 428517 h 3032924"/>
              <a:gd name="connsiteX25-121" fmla="*/ 3120669 w 3239999"/>
              <a:gd name="connsiteY25-122" fmla="*/ 738345 h 3032924"/>
              <a:gd name="connsiteX26-123" fmla="*/ 3239999 w 3239999"/>
              <a:gd name="connsiteY26-124" fmla="*/ 738345 h 3032924"/>
              <a:gd name="connsiteX27-125" fmla="*/ 3239999 w 3239999"/>
              <a:gd name="connsiteY27-126" fmla="*/ 3032924 h 3032924"/>
              <a:gd name="connsiteX28-127" fmla="*/ 0 w 3239999"/>
              <a:gd name="connsiteY28-128" fmla="*/ 3032924 h 3032924"/>
              <a:gd name="connsiteX29-129" fmla="*/ 0 w 3239999"/>
              <a:gd name="connsiteY29-130" fmla="*/ 738345 h 3032924"/>
              <a:gd name="connsiteX30-131" fmla="*/ 102477 w 3239999"/>
              <a:gd name="connsiteY30-132" fmla="*/ 738345 h 3032924"/>
              <a:gd name="connsiteX31-133" fmla="*/ 102477 w 3239999"/>
              <a:gd name="connsiteY31-134" fmla="*/ 428517 h 3032924"/>
              <a:gd name="connsiteX32-135" fmla="*/ 385229 w 3239999"/>
              <a:gd name="connsiteY32-136" fmla="*/ 430441 h 3032924"/>
              <a:gd name="connsiteX33-137" fmla="*/ 386326 w 3239999"/>
              <a:gd name="connsiteY33-138" fmla="*/ 91100 h 3032924"/>
              <a:gd name="connsiteX34-139" fmla="*/ 833935 w 3239999"/>
              <a:gd name="connsiteY34-140" fmla="*/ 22 h 3032924"/>
              <a:gd name="connsiteX0-141" fmla="*/ 1576606 w 3239999"/>
              <a:gd name="connsiteY0-142" fmla="*/ 2778202 h 3032924"/>
              <a:gd name="connsiteX1-143" fmla="*/ 1663394 w 3239999"/>
              <a:gd name="connsiteY1-144" fmla="*/ 2778202 h 3032924"/>
              <a:gd name="connsiteX2-145" fmla="*/ 1663394 w 3239999"/>
              <a:gd name="connsiteY2-146" fmla="*/ 2776423 h 3032924"/>
              <a:gd name="connsiteX3-147" fmla="*/ 3000856 w 3239999"/>
              <a:gd name="connsiteY3-148" fmla="*/ 2776423 h 3032924"/>
              <a:gd name="connsiteX4-149" fmla="*/ 3000856 w 3239999"/>
              <a:gd name="connsiteY4-150" fmla="*/ 526981 h 3032924"/>
              <a:gd name="connsiteX5-151" fmla="*/ 2855082 w 3239999"/>
              <a:gd name="connsiteY5-152" fmla="*/ 526981 h 3032924"/>
              <a:gd name="connsiteX6-153" fmla="*/ 2861369 w 3239999"/>
              <a:gd name="connsiteY6-154" fmla="*/ 2472117 h 3032924"/>
              <a:gd name="connsiteX7-155" fmla="*/ 1663394 w 3239999"/>
              <a:gd name="connsiteY7-156" fmla="*/ 2765302 h 3032924"/>
              <a:gd name="connsiteX8-157" fmla="*/ 1663394 w 3239999"/>
              <a:gd name="connsiteY8-158" fmla="*/ 526981 h 3032924"/>
              <a:gd name="connsiteX9-159" fmla="*/ 1663394 w 3239999"/>
              <a:gd name="connsiteY9-160" fmla="*/ 430441 h 3032924"/>
              <a:gd name="connsiteX10-161" fmla="*/ 1663394 w 3239999"/>
              <a:gd name="connsiteY10-162" fmla="*/ 402054 h 3032924"/>
              <a:gd name="connsiteX11-163" fmla="*/ 2406065 w 3239999"/>
              <a:gd name="connsiteY11-164" fmla="*/ 22 h 3032924"/>
              <a:gd name="connsiteX12-165" fmla="*/ 2853673 w 3239999"/>
              <a:gd name="connsiteY12-166" fmla="*/ 91100 h 3032924"/>
              <a:gd name="connsiteX13-167" fmla="*/ 2854770 w 3239999"/>
              <a:gd name="connsiteY13-168" fmla="*/ 430441 h 3032924"/>
              <a:gd name="connsiteX14-169" fmla="*/ 3120669 w 3239999"/>
              <a:gd name="connsiteY14-170" fmla="*/ 428517 h 3032924"/>
              <a:gd name="connsiteX15-171" fmla="*/ 3120669 w 3239999"/>
              <a:gd name="connsiteY15-172" fmla="*/ 738345 h 3032924"/>
              <a:gd name="connsiteX16-173" fmla="*/ 3239999 w 3239999"/>
              <a:gd name="connsiteY16-174" fmla="*/ 738345 h 3032924"/>
              <a:gd name="connsiteX17-175" fmla="*/ 3239999 w 3239999"/>
              <a:gd name="connsiteY17-176" fmla="*/ 3032924 h 3032924"/>
              <a:gd name="connsiteX18-177" fmla="*/ 0 w 3239999"/>
              <a:gd name="connsiteY18-178" fmla="*/ 3032924 h 3032924"/>
              <a:gd name="connsiteX19-179" fmla="*/ 0 w 3239999"/>
              <a:gd name="connsiteY19-180" fmla="*/ 738345 h 3032924"/>
              <a:gd name="connsiteX20-181" fmla="*/ 102477 w 3239999"/>
              <a:gd name="connsiteY20-182" fmla="*/ 738345 h 3032924"/>
              <a:gd name="connsiteX21-183" fmla="*/ 102477 w 3239999"/>
              <a:gd name="connsiteY21-184" fmla="*/ 428517 h 3032924"/>
              <a:gd name="connsiteX22-185" fmla="*/ 385229 w 3239999"/>
              <a:gd name="connsiteY22-186" fmla="*/ 430441 h 3032924"/>
              <a:gd name="connsiteX23-187" fmla="*/ 386326 w 3239999"/>
              <a:gd name="connsiteY23-188" fmla="*/ 91100 h 3032924"/>
              <a:gd name="connsiteX24-189" fmla="*/ 833935 w 3239999"/>
              <a:gd name="connsiteY24-190" fmla="*/ 22 h 3032924"/>
              <a:gd name="connsiteX25-191" fmla="*/ 1576606 w 3239999"/>
              <a:gd name="connsiteY25-192" fmla="*/ 402054 h 3032924"/>
              <a:gd name="connsiteX26-193" fmla="*/ 1576606 w 3239999"/>
              <a:gd name="connsiteY26-194" fmla="*/ 430441 h 3032924"/>
              <a:gd name="connsiteX27-195" fmla="*/ 1576606 w 3239999"/>
              <a:gd name="connsiteY27-196" fmla="*/ 526981 h 3032924"/>
              <a:gd name="connsiteX28-197" fmla="*/ 1576606 w 3239999"/>
              <a:gd name="connsiteY28-198" fmla="*/ 2765302 h 3032924"/>
              <a:gd name="connsiteX29-199" fmla="*/ 378630 w 3239999"/>
              <a:gd name="connsiteY29-200" fmla="*/ 2472117 h 3032924"/>
              <a:gd name="connsiteX30-201" fmla="*/ 384918 w 3239999"/>
              <a:gd name="connsiteY30-202" fmla="*/ 526981 h 3032924"/>
              <a:gd name="connsiteX31-203" fmla="*/ 239143 w 3239999"/>
              <a:gd name="connsiteY31-204" fmla="*/ 526981 h 3032924"/>
              <a:gd name="connsiteX32-205" fmla="*/ 239143 w 3239999"/>
              <a:gd name="connsiteY32-206" fmla="*/ 2776423 h 3032924"/>
              <a:gd name="connsiteX33-207" fmla="*/ 1576606 w 3239999"/>
              <a:gd name="connsiteY33-208" fmla="*/ 2776423 h 3032924"/>
              <a:gd name="connsiteX34-209" fmla="*/ 1668046 w 3239999"/>
              <a:gd name="connsiteY34-210" fmla="*/ 2869642 h 3032924"/>
              <a:gd name="connsiteX0-211" fmla="*/ 1576606 w 3239999"/>
              <a:gd name="connsiteY0-212" fmla="*/ 2778202 h 3032924"/>
              <a:gd name="connsiteX1-213" fmla="*/ 1663394 w 3239999"/>
              <a:gd name="connsiteY1-214" fmla="*/ 2778202 h 3032924"/>
              <a:gd name="connsiteX2-215" fmla="*/ 1663394 w 3239999"/>
              <a:gd name="connsiteY2-216" fmla="*/ 2776423 h 3032924"/>
              <a:gd name="connsiteX3-217" fmla="*/ 3000856 w 3239999"/>
              <a:gd name="connsiteY3-218" fmla="*/ 2776423 h 3032924"/>
              <a:gd name="connsiteX4-219" fmla="*/ 3000856 w 3239999"/>
              <a:gd name="connsiteY4-220" fmla="*/ 526981 h 3032924"/>
              <a:gd name="connsiteX5-221" fmla="*/ 2855082 w 3239999"/>
              <a:gd name="connsiteY5-222" fmla="*/ 526981 h 3032924"/>
              <a:gd name="connsiteX6-223" fmla="*/ 2861369 w 3239999"/>
              <a:gd name="connsiteY6-224" fmla="*/ 2472117 h 3032924"/>
              <a:gd name="connsiteX7-225" fmla="*/ 1663394 w 3239999"/>
              <a:gd name="connsiteY7-226" fmla="*/ 2765302 h 3032924"/>
              <a:gd name="connsiteX8-227" fmla="*/ 1663394 w 3239999"/>
              <a:gd name="connsiteY8-228" fmla="*/ 526981 h 3032924"/>
              <a:gd name="connsiteX9-229" fmla="*/ 1663394 w 3239999"/>
              <a:gd name="connsiteY9-230" fmla="*/ 430441 h 3032924"/>
              <a:gd name="connsiteX10-231" fmla="*/ 1663394 w 3239999"/>
              <a:gd name="connsiteY10-232" fmla="*/ 402054 h 3032924"/>
              <a:gd name="connsiteX11-233" fmla="*/ 2406065 w 3239999"/>
              <a:gd name="connsiteY11-234" fmla="*/ 22 h 3032924"/>
              <a:gd name="connsiteX12-235" fmla="*/ 2853673 w 3239999"/>
              <a:gd name="connsiteY12-236" fmla="*/ 91100 h 3032924"/>
              <a:gd name="connsiteX13-237" fmla="*/ 2854770 w 3239999"/>
              <a:gd name="connsiteY13-238" fmla="*/ 430441 h 3032924"/>
              <a:gd name="connsiteX14-239" fmla="*/ 3120669 w 3239999"/>
              <a:gd name="connsiteY14-240" fmla="*/ 428517 h 3032924"/>
              <a:gd name="connsiteX15-241" fmla="*/ 3120669 w 3239999"/>
              <a:gd name="connsiteY15-242" fmla="*/ 738345 h 3032924"/>
              <a:gd name="connsiteX16-243" fmla="*/ 3239999 w 3239999"/>
              <a:gd name="connsiteY16-244" fmla="*/ 738345 h 3032924"/>
              <a:gd name="connsiteX17-245" fmla="*/ 3239999 w 3239999"/>
              <a:gd name="connsiteY17-246" fmla="*/ 3032924 h 3032924"/>
              <a:gd name="connsiteX18-247" fmla="*/ 0 w 3239999"/>
              <a:gd name="connsiteY18-248" fmla="*/ 3032924 h 3032924"/>
              <a:gd name="connsiteX19-249" fmla="*/ 0 w 3239999"/>
              <a:gd name="connsiteY19-250" fmla="*/ 738345 h 3032924"/>
              <a:gd name="connsiteX20-251" fmla="*/ 102477 w 3239999"/>
              <a:gd name="connsiteY20-252" fmla="*/ 738345 h 3032924"/>
              <a:gd name="connsiteX21-253" fmla="*/ 102477 w 3239999"/>
              <a:gd name="connsiteY21-254" fmla="*/ 428517 h 3032924"/>
              <a:gd name="connsiteX22-255" fmla="*/ 385229 w 3239999"/>
              <a:gd name="connsiteY22-256" fmla="*/ 430441 h 3032924"/>
              <a:gd name="connsiteX23-257" fmla="*/ 386326 w 3239999"/>
              <a:gd name="connsiteY23-258" fmla="*/ 91100 h 3032924"/>
              <a:gd name="connsiteX24-259" fmla="*/ 833935 w 3239999"/>
              <a:gd name="connsiteY24-260" fmla="*/ 22 h 3032924"/>
              <a:gd name="connsiteX25-261" fmla="*/ 1576606 w 3239999"/>
              <a:gd name="connsiteY25-262" fmla="*/ 402054 h 3032924"/>
              <a:gd name="connsiteX26-263" fmla="*/ 1576606 w 3239999"/>
              <a:gd name="connsiteY26-264" fmla="*/ 430441 h 3032924"/>
              <a:gd name="connsiteX27-265" fmla="*/ 1576606 w 3239999"/>
              <a:gd name="connsiteY27-266" fmla="*/ 526981 h 3032924"/>
              <a:gd name="connsiteX28-267" fmla="*/ 1576606 w 3239999"/>
              <a:gd name="connsiteY28-268" fmla="*/ 2765302 h 3032924"/>
              <a:gd name="connsiteX29-269" fmla="*/ 378630 w 3239999"/>
              <a:gd name="connsiteY29-270" fmla="*/ 2472117 h 3032924"/>
              <a:gd name="connsiteX30-271" fmla="*/ 384918 w 3239999"/>
              <a:gd name="connsiteY30-272" fmla="*/ 526981 h 3032924"/>
              <a:gd name="connsiteX31-273" fmla="*/ 239143 w 3239999"/>
              <a:gd name="connsiteY31-274" fmla="*/ 526981 h 3032924"/>
              <a:gd name="connsiteX32-275" fmla="*/ 239143 w 3239999"/>
              <a:gd name="connsiteY32-276" fmla="*/ 2776423 h 3032924"/>
              <a:gd name="connsiteX33-277" fmla="*/ 1576606 w 3239999"/>
              <a:gd name="connsiteY33-278" fmla="*/ 2776423 h 3032924"/>
              <a:gd name="connsiteX34-279" fmla="*/ 1668046 w 3239999"/>
              <a:gd name="connsiteY34-280" fmla="*/ 2869642 h 3032924"/>
              <a:gd name="connsiteX0-281" fmla="*/ 1576606 w 3239999"/>
              <a:gd name="connsiteY0-282" fmla="*/ 2778202 h 3032924"/>
              <a:gd name="connsiteX1-283" fmla="*/ 1663394 w 3239999"/>
              <a:gd name="connsiteY1-284" fmla="*/ 2778202 h 3032924"/>
              <a:gd name="connsiteX2-285" fmla="*/ 1663394 w 3239999"/>
              <a:gd name="connsiteY2-286" fmla="*/ 2776423 h 3032924"/>
              <a:gd name="connsiteX3-287" fmla="*/ 3000856 w 3239999"/>
              <a:gd name="connsiteY3-288" fmla="*/ 2776423 h 3032924"/>
              <a:gd name="connsiteX4-289" fmla="*/ 3000856 w 3239999"/>
              <a:gd name="connsiteY4-290" fmla="*/ 526981 h 3032924"/>
              <a:gd name="connsiteX5-291" fmla="*/ 2855082 w 3239999"/>
              <a:gd name="connsiteY5-292" fmla="*/ 526981 h 3032924"/>
              <a:gd name="connsiteX6-293" fmla="*/ 2861369 w 3239999"/>
              <a:gd name="connsiteY6-294" fmla="*/ 2472117 h 3032924"/>
              <a:gd name="connsiteX7-295" fmla="*/ 1663394 w 3239999"/>
              <a:gd name="connsiteY7-296" fmla="*/ 2765302 h 3032924"/>
              <a:gd name="connsiteX8-297" fmla="*/ 1663394 w 3239999"/>
              <a:gd name="connsiteY8-298" fmla="*/ 526981 h 3032924"/>
              <a:gd name="connsiteX9-299" fmla="*/ 1663394 w 3239999"/>
              <a:gd name="connsiteY9-300" fmla="*/ 430441 h 3032924"/>
              <a:gd name="connsiteX10-301" fmla="*/ 1663394 w 3239999"/>
              <a:gd name="connsiteY10-302" fmla="*/ 402054 h 3032924"/>
              <a:gd name="connsiteX11-303" fmla="*/ 2406065 w 3239999"/>
              <a:gd name="connsiteY11-304" fmla="*/ 22 h 3032924"/>
              <a:gd name="connsiteX12-305" fmla="*/ 2853673 w 3239999"/>
              <a:gd name="connsiteY12-306" fmla="*/ 91100 h 3032924"/>
              <a:gd name="connsiteX13-307" fmla="*/ 2854770 w 3239999"/>
              <a:gd name="connsiteY13-308" fmla="*/ 430441 h 3032924"/>
              <a:gd name="connsiteX14-309" fmla="*/ 3120669 w 3239999"/>
              <a:gd name="connsiteY14-310" fmla="*/ 428517 h 3032924"/>
              <a:gd name="connsiteX15-311" fmla="*/ 3120669 w 3239999"/>
              <a:gd name="connsiteY15-312" fmla="*/ 738345 h 3032924"/>
              <a:gd name="connsiteX16-313" fmla="*/ 3239999 w 3239999"/>
              <a:gd name="connsiteY16-314" fmla="*/ 738345 h 3032924"/>
              <a:gd name="connsiteX17-315" fmla="*/ 3239999 w 3239999"/>
              <a:gd name="connsiteY17-316" fmla="*/ 3032924 h 3032924"/>
              <a:gd name="connsiteX18-317" fmla="*/ 0 w 3239999"/>
              <a:gd name="connsiteY18-318" fmla="*/ 3032924 h 3032924"/>
              <a:gd name="connsiteX19-319" fmla="*/ 0 w 3239999"/>
              <a:gd name="connsiteY19-320" fmla="*/ 738345 h 3032924"/>
              <a:gd name="connsiteX20-321" fmla="*/ 102477 w 3239999"/>
              <a:gd name="connsiteY20-322" fmla="*/ 738345 h 3032924"/>
              <a:gd name="connsiteX21-323" fmla="*/ 102477 w 3239999"/>
              <a:gd name="connsiteY21-324" fmla="*/ 428517 h 3032924"/>
              <a:gd name="connsiteX22-325" fmla="*/ 385229 w 3239999"/>
              <a:gd name="connsiteY22-326" fmla="*/ 430441 h 3032924"/>
              <a:gd name="connsiteX23-327" fmla="*/ 386326 w 3239999"/>
              <a:gd name="connsiteY23-328" fmla="*/ 91100 h 3032924"/>
              <a:gd name="connsiteX24-329" fmla="*/ 833935 w 3239999"/>
              <a:gd name="connsiteY24-330" fmla="*/ 22 h 3032924"/>
              <a:gd name="connsiteX25-331" fmla="*/ 1576606 w 3239999"/>
              <a:gd name="connsiteY25-332" fmla="*/ 402054 h 3032924"/>
              <a:gd name="connsiteX26-333" fmla="*/ 1576606 w 3239999"/>
              <a:gd name="connsiteY26-334" fmla="*/ 430441 h 3032924"/>
              <a:gd name="connsiteX27-335" fmla="*/ 1576606 w 3239999"/>
              <a:gd name="connsiteY27-336" fmla="*/ 526981 h 3032924"/>
              <a:gd name="connsiteX28-337" fmla="*/ 1576606 w 3239999"/>
              <a:gd name="connsiteY28-338" fmla="*/ 2765302 h 3032924"/>
              <a:gd name="connsiteX29-339" fmla="*/ 378630 w 3239999"/>
              <a:gd name="connsiteY29-340" fmla="*/ 2472117 h 3032924"/>
              <a:gd name="connsiteX30-341" fmla="*/ 384918 w 3239999"/>
              <a:gd name="connsiteY30-342" fmla="*/ 526981 h 3032924"/>
              <a:gd name="connsiteX31-343" fmla="*/ 239143 w 3239999"/>
              <a:gd name="connsiteY31-344" fmla="*/ 526981 h 3032924"/>
              <a:gd name="connsiteX32-345" fmla="*/ 239143 w 3239999"/>
              <a:gd name="connsiteY32-346" fmla="*/ 2776423 h 3032924"/>
              <a:gd name="connsiteX33-347" fmla="*/ 1576606 w 3239999"/>
              <a:gd name="connsiteY33-348" fmla="*/ 2776423 h 3032924"/>
              <a:gd name="connsiteX34-349" fmla="*/ 1668046 w 3239999"/>
              <a:gd name="connsiteY34-350" fmla="*/ 2869642 h 3032924"/>
              <a:gd name="connsiteX0-351" fmla="*/ 1576606 w 3239999"/>
              <a:gd name="connsiteY0-352" fmla="*/ 2778202 h 3032924"/>
              <a:gd name="connsiteX1-353" fmla="*/ 1663394 w 3239999"/>
              <a:gd name="connsiteY1-354" fmla="*/ 2778202 h 3032924"/>
              <a:gd name="connsiteX2-355" fmla="*/ 1663394 w 3239999"/>
              <a:gd name="connsiteY2-356" fmla="*/ 2776423 h 3032924"/>
              <a:gd name="connsiteX3-357" fmla="*/ 3000856 w 3239999"/>
              <a:gd name="connsiteY3-358" fmla="*/ 2776423 h 3032924"/>
              <a:gd name="connsiteX4-359" fmla="*/ 3000856 w 3239999"/>
              <a:gd name="connsiteY4-360" fmla="*/ 526981 h 3032924"/>
              <a:gd name="connsiteX5-361" fmla="*/ 2855082 w 3239999"/>
              <a:gd name="connsiteY5-362" fmla="*/ 526981 h 3032924"/>
              <a:gd name="connsiteX6-363" fmla="*/ 2861369 w 3239999"/>
              <a:gd name="connsiteY6-364" fmla="*/ 2472117 h 3032924"/>
              <a:gd name="connsiteX7-365" fmla="*/ 1663394 w 3239999"/>
              <a:gd name="connsiteY7-366" fmla="*/ 2765302 h 3032924"/>
              <a:gd name="connsiteX8-367" fmla="*/ 1663394 w 3239999"/>
              <a:gd name="connsiteY8-368" fmla="*/ 526981 h 3032924"/>
              <a:gd name="connsiteX9-369" fmla="*/ 1663394 w 3239999"/>
              <a:gd name="connsiteY9-370" fmla="*/ 430441 h 3032924"/>
              <a:gd name="connsiteX10-371" fmla="*/ 1663394 w 3239999"/>
              <a:gd name="connsiteY10-372" fmla="*/ 402054 h 3032924"/>
              <a:gd name="connsiteX11-373" fmla="*/ 2406065 w 3239999"/>
              <a:gd name="connsiteY11-374" fmla="*/ 22 h 3032924"/>
              <a:gd name="connsiteX12-375" fmla="*/ 2853673 w 3239999"/>
              <a:gd name="connsiteY12-376" fmla="*/ 91100 h 3032924"/>
              <a:gd name="connsiteX13-377" fmla="*/ 2854770 w 3239999"/>
              <a:gd name="connsiteY13-378" fmla="*/ 430441 h 3032924"/>
              <a:gd name="connsiteX14-379" fmla="*/ 3120669 w 3239999"/>
              <a:gd name="connsiteY14-380" fmla="*/ 428517 h 3032924"/>
              <a:gd name="connsiteX15-381" fmla="*/ 3120669 w 3239999"/>
              <a:gd name="connsiteY15-382" fmla="*/ 738345 h 3032924"/>
              <a:gd name="connsiteX16-383" fmla="*/ 3239999 w 3239999"/>
              <a:gd name="connsiteY16-384" fmla="*/ 738345 h 3032924"/>
              <a:gd name="connsiteX17-385" fmla="*/ 3239999 w 3239999"/>
              <a:gd name="connsiteY17-386" fmla="*/ 3032924 h 3032924"/>
              <a:gd name="connsiteX18-387" fmla="*/ 0 w 3239999"/>
              <a:gd name="connsiteY18-388" fmla="*/ 3032924 h 3032924"/>
              <a:gd name="connsiteX19-389" fmla="*/ 0 w 3239999"/>
              <a:gd name="connsiteY19-390" fmla="*/ 738345 h 3032924"/>
              <a:gd name="connsiteX20-391" fmla="*/ 102477 w 3239999"/>
              <a:gd name="connsiteY20-392" fmla="*/ 738345 h 3032924"/>
              <a:gd name="connsiteX21-393" fmla="*/ 102477 w 3239999"/>
              <a:gd name="connsiteY21-394" fmla="*/ 428517 h 3032924"/>
              <a:gd name="connsiteX22-395" fmla="*/ 385229 w 3239999"/>
              <a:gd name="connsiteY22-396" fmla="*/ 430441 h 3032924"/>
              <a:gd name="connsiteX23-397" fmla="*/ 386326 w 3239999"/>
              <a:gd name="connsiteY23-398" fmla="*/ 91100 h 3032924"/>
              <a:gd name="connsiteX24-399" fmla="*/ 833935 w 3239999"/>
              <a:gd name="connsiteY24-400" fmla="*/ 22 h 3032924"/>
              <a:gd name="connsiteX25-401" fmla="*/ 1576606 w 3239999"/>
              <a:gd name="connsiteY25-402" fmla="*/ 402054 h 3032924"/>
              <a:gd name="connsiteX26-403" fmla="*/ 1576606 w 3239999"/>
              <a:gd name="connsiteY26-404" fmla="*/ 430441 h 3032924"/>
              <a:gd name="connsiteX27-405" fmla="*/ 1576606 w 3239999"/>
              <a:gd name="connsiteY27-406" fmla="*/ 526981 h 3032924"/>
              <a:gd name="connsiteX28-407" fmla="*/ 1576606 w 3239999"/>
              <a:gd name="connsiteY28-408" fmla="*/ 2765302 h 3032924"/>
              <a:gd name="connsiteX29-409" fmla="*/ 378630 w 3239999"/>
              <a:gd name="connsiteY29-410" fmla="*/ 2472117 h 3032924"/>
              <a:gd name="connsiteX30-411" fmla="*/ 384918 w 3239999"/>
              <a:gd name="connsiteY30-412" fmla="*/ 526981 h 3032924"/>
              <a:gd name="connsiteX31-413" fmla="*/ 239143 w 3239999"/>
              <a:gd name="connsiteY31-414" fmla="*/ 526981 h 3032924"/>
              <a:gd name="connsiteX32-415" fmla="*/ 239143 w 3239999"/>
              <a:gd name="connsiteY32-416" fmla="*/ 2776423 h 3032924"/>
              <a:gd name="connsiteX33-417" fmla="*/ 1576606 w 3239999"/>
              <a:gd name="connsiteY33-418" fmla="*/ 2776423 h 3032924"/>
              <a:gd name="connsiteX34-419" fmla="*/ 1668046 w 3239999"/>
              <a:gd name="connsiteY34-420" fmla="*/ 2869642 h 3032924"/>
              <a:gd name="connsiteX0-421" fmla="*/ 1576606 w 3239999"/>
              <a:gd name="connsiteY0-422" fmla="*/ 2778202 h 3032924"/>
              <a:gd name="connsiteX1-423" fmla="*/ 1663394 w 3239999"/>
              <a:gd name="connsiteY1-424" fmla="*/ 2778202 h 3032924"/>
              <a:gd name="connsiteX2-425" fmla="*/ 1663394 w 3239999"/>
              <a:gd name="connsiteY2-426" fmla="*/ 2776423 h 3032924"/>
              <a:gd name="connsiteX3-427" fmla="*/ 3000856 w 3239999"/>
              <a:gd name="connsiteY3-428" fmla="*/ 2776423 h 3032924"/>
              <a:gd name="connsiteX4-429" fmla="*/ 3000856 w 3239999"/>
              <a:gd name="connsiteY4-430" fmla="*/ 526981 h 3032924"/>
              <a:gd name="connsiteX5-431" fmla="*/ 2855082 w 3239999"/>
              <a:gd name="connsiteY5-432" fmla="*/ 526981 h 3032924"/>
              <a:gd name="connsiteX6-433" fmla="*/ 2861369 w 3239999"/>
              <a:gd name="connsiteY6-434" fmla="*/ 2472117 h 3032924"/>
              <a:gd name="connsiteX7-435" fmla="*/ 1663394 w 3239999"/>
              <a:gd name="connsiteY7-436" fmla="*/ 2765302 h 3032924"/>
              <a:gd name="connsiteX8-437" fmla="*/ 1663394 w 3239999"/>
              <a:gd name="connsiteY8-438" fmla="*/ 526981 h 3032924"/>
              <a:gd name="connsiteX9-439" fmla="*/ 1663394 w 3239999"/>
              <a:gd name="connsiteY9-440" fmla="*/ 430441 h 3032924"/>
              <a:gd name="connsiteX10-441" fmla="*/ 1663394 w 3239999"/>
              <a:gd name="connsiteY10-442" fmla="*/ 402054 h 3032924"/>
              <a:gd name="connsiteX11-443" fmla="*/ 2406065 w 3239999"/>
              <a:gd name="connsiteY11-444" fmla="*/ 22 h 3032924"/>
              <a:gd name="connsiteX12-445" fmla="*/ 2853673 w 3239999"/>
              <a:gd name="connsiteY12-446" fmla="*/ 91100 h 3032924"/>
              <a:gd name="connsiteX13-447" fmla="*/ 2854770 w 3239999"/>
              <a:gd name="connsiteY13-448" fmla="*/ 430441 h 3032924"/>
              <a:gd name="connsiteX14-449" fmla="*/ 3120669 w 3239999"/>
              <a:gd name="connsiteY14-450" fmla="*/ 428517 h 3032924"/>
              <a:gd name="connsiteX15-451" fmla="*/ 3120669 w 3239999"/>
              <a:gd name="connsiteY15-452" fmla="*/ 738345 h 3032924"/>
              <a:gd name="connsiteX16-453" fmla="*/ 3239999 w 3239999"/>
              <a:gd name="connsiteY16-454" fmla="*/ 738345 h 3032924"/>
              <a:gd name="connsiteX17-455" fmla="*/ 3239999 w 3239999"/>
              <a:gd name="connsiteY17-456" fmla="*/ 3032924 h 3032924"/>
              <a:gd name="connsiteX18-457" fmla="*/ 0 w 3239999"/>
              <a:gd name="connsiteY18-458" fmla="*/ 3032924 h 3032924"/>
              <a:gd name="connsiteX19-459" fmla="*/ 0 w 3239999"/>
              <a:gd name="connsiteY19-460" fmla="*/ 738345 h 3032924"/>
              <a:gd name="connsiteX20-461" fmla="*/ 102477 w 3239999"/>
              <a:gd name="connsiteY20-462" fmla="*/ 738345 h 3032924"/>
              <a:gd name="connsiteX21-463" fmla="*/ 102477 w 3239999"/>
              <a:gd name="connsiteY21-464" fmla="*/ 428517 h 3032924"/>
              <a:gd name="connsiteX22-465" fmla="*/ 385229 w 3239999"/>
              <a:gd name="connsiteY22-466" fmla="*/ 430441 h 3032924"/>
              <a:gd name="connsiteX23-467" fmla="*/ 386326 w 3239999"/>
              <a:gd name="connsiteY23-468" fmla="*/ 91100 h 3032924"/>
              <a:gd name="connsiteX24-469" fmla="*/ 833935 w 3239999"/>
              <a:gd name="connsiteY24-470" fmla="*/ 22 h 3032924"/>
              <a:gd name="connsiteX25-471" fmla="*/ 1576606 w 3239999"/>
              <a:gd name="connsiteY25-472" fmla="*/ 402054 h 3032924"/>
              <a:gd name="connsiteX26-473" fmla="*/ 1576606 w 3239999"/>
              <a:gd name="connsiteY26-474" fmla="*/ 430441 h 3032924"/>
              <a:gd name="connsiteX27-475" fmla="*/ 1576606 w 3239999"/>
              <a:gd name="connsiteY27-476" fmla="*/ 526981 h 3032924"/>
              <a:gd name="connsiteX28-477" fmla="*/ 1576606 w 3239999"/>
              <a:gd name="connsiteY28-478" fmla="*/ 2765302 h 3032924"/>
              <a:gd name="connsiteX29-479" fmla="*/ 378630 w 3239999"/>
              <a:gd name="connsiteY29-480" fmla="*/ 2472117 h 3032924"/>
              <a:gd name="connsiteX30-481" fmla="*/ 384918 w 3239999"/>
              <a:gd name="connsiteY30-482" fmla="*/ 526981 h 3032924"/>
              <a:gd name="connsiteX31-483" fmla="*/ 239143 w 3239999"/>
              <a:gd name="connsiteY31-484" fmla="*/ 526981 h 3032924"/>
              <a:gd name="connsiteX32-485" fmla="*/ 239143 w 3239999"/>
              <a:gd name="connsiteY32-486" fmla="*/ 2776423 h 3032924"/>
              <a:gd name="connsiteX33-487" fmla="*/ 1576606 w 3239999"/>
              <a:gd name="connsiteY33-488" fmla="*/ 2776423 h 3032924"/>
              <a:gd name="connsiteX34-489" fmla="*/ 1668046 w 3239999"/>
              <a:gd name="connsiteY34-490" fmla="*/ 2869642 h 3032924"/>
              <a:gd name="connsiteX0-491" fmla="*/ 1576606 w 3239999"/>
              <a:gd name="connsiteY0-492" fmla="*/ 2778202 h 3032924"/>
              <a:gd name="connsiteX1-493" fmla="*/ 1663394 w 3239999"/>
              <a:gd name="connsiteY1-494" fmla="*/ 2778202 h 3032924"/>
              <a:gd name="connsiteX2-495" fmla="*/ 1663394 w 3239999"/>
              <a:gd name="connsiteY2-496" fmla="*/ 2776423 h 3032924"/>
              <a:gd name="connsiteX3-497" fmla="*/ 3000856 w 3239999"/>
              <a:gd name="connsiteY3-498" fmla="*/ 2776423 h 3032924"/>
              <a:gd name="connsiteX4-499" fmla="*/ 3000856 w 3239999"/>
              <a:gd name="connsiteY4-500" fmla="*/ 526981 h 3032924"/>
              <a:gd name="connsiteX5-501" fmla="*/ 2855082 w 3239999"/>
              <a:gd name="connsiteY5-502" fmla="*/ 526981 h 3032924"/>
              <a:gd name="connsiteX6-503" fmla="*/ 2861369 w 3239999"/>
              <a:gd name="connsiteY6-504" fmla="*/ 2472117 h 3032924"/>
              <a:gd name="connsiteX7-505" fmla="*/ 1663394 w 3239999"/>
              <a:gd name="connsiteY7-506" fmla="*/ 2765302 h 3032924"/>
              <a:gd name="connsiteX8-507" fmla="*/ 1663394 w 3239999"/>
              <a:gd name="connsiteY8-508" fmla="*/ 526981 h 3032924"/>
              <a:gd name="connsiteX9-509" fmla="*/ 1663394 w 3239999"/>
              <a:gd name="connsiteY9-510" fmla="*/ 430441 h 3032924"/>
              <a:gd name="connsiteX10-511" fmla="*/ 1663394 w 3239999"/>
              <a:gd name="connsiteY10-512" fmla="*/ 402054 h 3032924"/>
              <a:gd name="connsiteX11-513" fmla="*/ 2406065 w 3239999"/>
              <a:gd name="connsiteY11-514" fmla="*/ 22 h 3032924"/>
              <a:gd name="connsiteX12-515" fmla="*/ 2853673 w 3239999"/>
              <a:gd name="connsiteY12-516" fmla="*/ 91100 h 3032924"/>
              <a:gd name="connsiteX13-517" fmla="*/ 2854770 w 3239999"/>
              <a:gd name="connsiteY13-518" fmla="*/ 430441 h 3032924"/>
              <a:gd name="connsiteX14-519" fmla="*/ 3120669 w 3239999"/>
              <a:gd name="connsiteY14-520" fmla="*/ 428517 h 3032924"/>
              <a:gd name="connsiteX15-521" fmla="*/ 3120669 w 3239999"/>
              <a:gd name="connsiteY15-522" fmla="*/ 738345 h 3032924"/>
              <a:gd name="connsiteX16-523" fmla="*/ 3239999 w 3239999"/>
              <a:gd name="connsiteY16-524" fmla="*/ 738345 h 3032924"/>
              <a:gd name="connsiteX17-525" fmla="*/ 3239999 w 3239999"/>
              <a:gd name="connsiteY17-526" fmla="*/ 3032924 h 3032924"/>
              <a:gd name="connsiteX18-527" fmla="*/ 0 w 3239999"/>
              <a:gd name="connsiteY18-528" fmla="*/ 3032924 h 3032924"/>
              <a:gd name="connsiteX19-529" fmla="*/ 0 w 3239999"/>
              <a:gd name="connsiteY19-530" fmla="*/ 738345 h 3032924"/>
              <a:gd name="connsiteX20-531" fmla="*/ 102477 w 3239999"/>
              <a:gd name="connsiteY20-532" fmla="*/ 738345 h 3032924"/>
              <a:gd name="connsiteX21-533" fmla="*/ 102477 w 3239999"/>
              <a:gd name="connsiteY21-534" fmla="*/ 428517 h 3032924"/>
              <a:gd name="connsiteX22-535" fmla="*/ 385229 w 3239999"/>
              <a:gd name="connsiteY22-536" fmla="*/ 430441 h 3032924"/>
              <a:gd name="connsiteX23-537" fmla="*/ 386326 w 3239999"/>
              <a:gd name="connsiteY23-538" fmla="*/ 91100 h 3032924"/>
              <a:gd name="connsiteX24-539" fmla="*/ 833935 w 3239999"/>
              <a:gd name="connsiteY24-540" fmla="*/ 22 h 3032924"/>
              <a:gd name="connsiteX25-541" fmla="*/ 1576606 w 3239999"/>
              <a:gd name="connsiteY25-542" fmla="*/ 402054 h 3032924"/>
              <a:gd name="connsiteX26-543" fmla="*/ 1576606 w 3239999"/>
              <a:gd name="connsiteY26-544" fmla="*/ 430441 h 3032924"/>
              <a:gd name="connsiteX27-545" fmla="*/ 1576606 w 3239999"/>
              <a:gd name="connsiteY27-546" fmla="*/ 526981 h 3032924"/>
              <a:gd name="connsiteX28-547" fmla="*/ 1576606 w 3239999"/>
              <a:gd name="connsiteY28-548" fmla="*/ 2765302 h 3032924"/>
              <a:gd name="connsiteX29-549" fmla="*/ 378630 w 3239999"/>
              <a:gd name="connsiteY29-550" fmla="*/ 2472117 h 3032924"/>
              <a:gd name="connsiteX30-551" fmla="*/ 384918 w 3239999"/>
              <a:gd name="connsiteY30-552" fmla="*/ 526981 h 3032924"/>
              <a:gd name="connsiteX31-553" fmla="*/ 239143 w 3239999"/>
              <a:gd name="connsiteY31-554" fmla="*/ 526981 h 3032924"/>
              <a:gd name="connsiteX32-555" fmla="*/ 239143 w 3239999"/>
              <a:gd name="connsiteY32-556" fmla="*/ 2776423 h 3032924"/>
              <a:gd name="connsiteX33-557" fmla="*/ 1576606 w 3239999"/>
              <a:gd name="connsiteY33-558" fmla="*/ 2776423 h 3032924"/>
              <a:gd name="connsiteX34-559" fmla="*/ 1668046 w 3239999"/>
              <a:gd name="connsiteY34-560" fmla="*/ 2869642 h 3032924"/>
              <a:gd name="connsiteX0-561" fmla="*/ 1576606 w 3239999"/>
              <a:gd name="connsiteY0-562" fmla="*/ 2778202 h 3032924"/>
              <a:gd name="connsiteX1-563" fmla="*/ 1663394 w 3239999"/>
              <a:gd name="connsiteY1-564" fmla="*/ 2778202 h 3032924"/>
              <a:gd name="connsiteX2-565" fmla="*/ 1663394 w 3239999"/>
              <a:gd name="connsiteY2-566" fmla="*/ 2776423 h 3032924"/>
              <a:gd name="connsiteX3-567" fmla="*/ 3000856 w 3239999"/>
              <a:gd name="connsiteY3-568" fmla="*/ 2776423 h 3032924"/>
              <a:gd name="connsiteX4-569" fmla="*/ 3000856 w 3239999"/>
              <a:gd name="connsiteY4-570" fmla="*/ 526981 h 3032924"/>
              <a:gd name="connsiteX5-571" fmla="*/ 2855082 w 3239999"/>
              <a:gd name="connsiteY5-572" fmla="*/ 526981 h 3032924"/>
              <a:gd name="connsiteX6-573" fmla="*/ 2861369 w 3239999"/>
              <a:gd name="connsiteY6-574" fmla="*/ 2472117 h 3032924"/>
              <a:gd name="connsiteX7-575" fmla="*/ 1663394 w 3239999"/>
              <a:gd name="connsiteY7-576" fmla="*/ 2765302 h 3032924"/>
              <a:gd name="connsiteX8-577" fmla="*/ 1663394 w 3239999"/>
              <a:gd name="connsiteY8-578" fmla="*/ 526981 h 3032924"/>
              <a:gd name="connsiteX9-579" fmla="*/ 1663394 w 3239999"/>
              <a:gd name="connsiteY9-580" fmla="*/ 430441 h 3032924"/>
              <a:gd name="connsiteX10-581" fmla="*/ 1663394 w 3239999"/>
              <a:gd name="connsiteY10-582" fmla="*/ 402054 h 3032924"/>
              <a:gd name="connsiteX11-583" fmla="*/ 2406065 w 3239999"/>
              <a:gd name="connsiteY11-584" fmla="*/ 22 h 3032924"/>
              <a:gd name="connsiteX12-585" fmla="*/ 2853673 w 3239999"/>
              <a:gd name="connsiteY12-586" fmla="*/ 91100 h 3032924"/>
              <a:gd name="connsiteX13-587" fmla="*/ 2854770 w 3239999"/>
              <a:gd name="connsiteY13-588" fmla="*/ 430441 h 3032924"/>
              <a:gd name="connsiteX14-589" fmla="*/ 3120669 w 3239999"/>
              <a:gd name="connsiteY14-590" fmla="*/ 428517 h 3032924"/>
              <a:gd name="connsiteX15-591" fmla="*/ 3120669 w 3239999"/>
              <a:gd name="connsiteY15-592" fmla="*/ 738345 h 3032924"/>
              <a:gd name="connsiteX16-593" fmla="*/ 3239999 w 3239999"/>
              <a:gd name="connsiteY16-594" fmla="*/ 738345 h 3032924"/>
              <a:gd name="connsiteX17-595" fmla="*/ 3239999 w 3239999"/>
              <a:gd name="connsiteY17-596" fmla="*/ 3032924 h 3032924"/>
              <a:gd name="connsiteX18-597" fmla="*/ 0 w 3239999"/>
              <a:gd name="connsiteY18-598" fmla="*/ 3032924 h 3032924"/>
              <a:gd name="connsiteX19-599" fmla="*/ 0 w 3239999"/>
              <a:gd name="connsiteY19-600" fmla="*/ 738345 h 3032924"/>
              <a:gd name="connsiteX20-601" fmla="*/ 102477 w 3239999"/>
              <a:gd name="connsiteY20-602" fmla="*/ 738345 h 3032924"/>
              <a:gd name="connsiteX21-603" fmla="*/ 102477 w 3239999"/>
              <a:gd name="connsiteY21-604" fmla="*/ 428517 h 3032924"/>
              <a:gd name="connsiteX22-605" fmla="*/ 385229 w 3239999"/>
              <a:gd name="connsiteY22-606" fmla="*/ 430441 h 3032924"/>
              <a:gd name="connsiteX23-607" fmla="*/ 386326 w 3239999"/>
              <a:gd name="connsiteY23-608" fmla="*/ 91100 h 3032924"/>
              <a:gd name="connsiteX24-609" fmla="*/ 833935 w 3239999"/>
              <a:gd name="connsiteY24-610" fmla="*/ 22 h 3032924"/>
              <a:gd name="connsiteX25-611" fmla="*/ 1576606 w 3239999"/>
              <a:gd name="connsiteY25-612" fmla="*/ 402054 h 3032924"/>
              <a:gd name="connsiteX26-613" fmla="*/ 1576606 w 3239999"/>
              <a:gd name="connsiteY26-614" fmla="*/ 430441 h 3032924"/>
              <a:gd name="connsiteX27-615" fmla="*/ 1576606 w 3239999"/>
              <a:gd name="connsiteY27-616" fmla="*/ 526981 h 3032924"/>
              <a:gd name="connsiteX28-617" fmla="*/ 1576606 w 3239999"/>
              <a:gd name="connsiteY28-618" fmla="*/ 2765302 h 3032924"/>
              <a:gd name="connsiteX29-619" fmla="*/ 378630 w 3239999"/>
              <a:gd name="connsiteY29-620" fmla="*/ 2472117 h 3032924"/>
              <a:gd name="connsiteX30-621" fmla="*/ 384918 w 3239999"/>
              <a:gd name="connsiteY30-622" fmla="*/ 526981 h 3032924"/>
              <a:gd name="connsiteX31-623" fmla="*/ 239143 w 3239999"/>
              <a:gd name="connsiteY31-624" fmla="*/ 526981 h 3032924"/>
              <a:gd name="connsiteX32-625" fmla="*/ 239143 w 3239999"/>
              <a:gd name="connsiteY32-626" fmla="*/ 2776423 h 3032924"/>
              <a:gd name="connsiteX33-627" fmla="*/ 1576606 w 3239999"/>
              <a:gd name="connsiteY33-628" fmla="*/ 2776423 h 3032924"/>
              <a:gd name="connsiteX34-629" fmla="*/ 1668046 w 3239999"/>
              <a:gd name="connsiteY34-630" fmla="*/ 2869642 h 3032924"/>
              <a:gd name="connsiteX0-631" fmla="*/ 1576606 w 3239999"/>
              <a:gd name="connsiteY0-632" fmla="*/ 2778202 h 3032924"/>
              <a:gd name="connsiteX1-633" fmla="*/ 1663394 w 3239999"/>
              <a:gd name="connsiteY1-634" fmla="*/ 2778202 h 3032924"/>
              <a:gd name="connsiteX2-635" fmla="*/ 1663394 w 3239999"/>
              <a:gd name="connsiteY2-636" fmla="*/ 2776423 h 3032924"/>
              <a:gd name="connsiteX3-637" fmla="*/ 3000856 w 3239999"/>
              <a:gd name="connsiteY3-638" fmla="*/ 2776423 h 3032924"/>
              <a:gd name="connsiteX4-639" fmla="*/ 3000856 w 3239999"/>
              <a:gd name="connsiteY4-640" fmla="*/ 526981 h 3032924"/>
              <a:gd name="connsiteX5-641" fmla="*/ 2855082 w 3239999"/>
              <a:gd name="connsiteY5-642" fmla="*/ 526981 h 3032924"/>
              <a:gd name="connsiteX6-643" fmla="*/ 2861369 w 3239999"/>
              <a:gd name="connsiteY6-644" fmla="*/ 2472117 h 3032924"/>
              <a:gd name="connsiteX7-645" fmla="*/ 1663394 w 3239999"/>
              <a:gd name="connsiteY7-646" fmla="*/ 2765302 h 3032924"/>
              <a:gd name="connsiteX8-647" fmla="*/ 1663394 w 3239999"/>
              <a:gd name="connsiteY8-648" fmla="*/ 526981 h 3032924"/>
              <a:gd name="connsiteX9-649" fmla="*/ 1663394 w 3239999"/>
              <a:gd name="connsiteY9-650" fmla="*/ 430441 h 3032924"/>
              <a:gd name="connsiteX10-651" fmla="*/ 1663394 w 3239999"/>
              <a:gd name="connsiteY10-652" fmla="*/ 402054 h 3032924"/>
              <a:gd name="connsiteX11-653" fmla="*/ 2406065 w 3239999"/>
              <a:gd name="connsiteY11-654" fmla="*/ 22 h 3032924"/>
              <a:gd name="connsiteX12-655" fmla="*/ 2853673 w 3239999"/>
              <a:gd name="connsiteY12-656" fmla="*/ 91100 h 3032924"/>
              <a:gd name="connsiteX13-657" fmla="*/ 2854770 w 3239999"/>
              <a:gd name="connsiteY13-658" fmla="*/ 430441 h 3032924"/>
              <a:gd name="connsiteX14-659" fmla="*/ 3120669 w 3239999"/>
              <a:gd name="connsiteY14-660" fmla="*/ 428517 h 3032924"/>
              <a:gd name="connsiteX15-661" fmla="*/ 3120669 w 3239999"/>
              <a:gd name="connsiteY15-662" fmla="*/ 738345 h 3032924"/>
              <a:gd name="connsiteX16-663" fmla="*/ 3239999 w 3239999"/>
              <a:gd name="connsiteY16-664" fmla="*/ 738345 h 3032924"/>
              <a:gd name="connsiteX17-665" fmla="*/ 3239999 w 3239999"/>
              <a:gd name="connsiteY17-666" fmla="*/ 3032924 h 3032924"/>
              <a:gd name="connsiteX18-667" fmla="*/ 0 w 3239999"/>
              <a:gd name="connsiteY18-668" fmla="*/ 3032924 h 3032924"/>
              <a:gd name="connsiteX19-669" fmla="*/ 0 w 3239999"/>
              <a:gd name="connsiteY19-670" fmla="*/ 738345 h 3032924"/>
              <a:gd name="connsiteX20-671" fmla="*/ 102477 w 3239999"/>
              <a:gd name="connsiteY20-672" fmla="*/ 738345 h 3032924"/>
              <a:gd name="connsiteX21-673" fmla="*/ 102477 w 3239999"/>
              <a:gd name="connsiteY21-674" fmla="*/ 428517 h 3032924"/>
              <a:gd name="connsiteX22-675" fmla="*/ 385229 w 3239999"/>
              <a:gd name="connsiteY22-676" fmla="*/ 430441 h 3032924"/>
              <a:gd name="connsiteX23-677" fmla="*/ 386326 w 3239999"/>
              <a:gd name="connsiteY23-678" fmla="*/ 91100 h 3032924"/>
              <a:gd name="connsiteX24-679" fmla="*/ 833935 w 3239999"/>
              <a:gd name="connsiteY24-680" fmla="*/ 22 h 3032924"/>
              <a:gd name="connsiteX25-681" fmla="*/ 1576606 w 3239999"/>
              <a:gd name="connsiteY25-682" fmla="*/ 402054 h 3032924"/>
              <a:gd name="connsiteX26-683" fmla="*/ 1576606 w 3239999"/>
              <a:gd name="connsiteY26-684" fmla="*/ 430441 h 3032924"/>
              <a:gd name="connsiteX27-685" fmla="*/ 1576606 w 3239999"/>
              <a:gd name="connsiteY27-686" fmla="*/ 526981 h 3032924"/>
              <a:gd name="connsiteX28-687" fmla="*/ 1576606 w 3239999"/>
              <a:gd name="connsiteY28-688" fmla="*/ 2765302 h 3032924"/>
              <a:gd name="connsiteX29-689" fmla="*/ 378630 w 3239999"/>
              <a:gd name="connsiteY29-690" fmla="*/ 2472117 h 3032924"/>
              <a:gd name="connsiteX30-691" fmla="*/ 384918 w 3239999"/>
              <a:gd name="connsiteY30-692" fmla="*/ 526981 h 3032924"/>
              <a:gd name="connsiteX31-693" fmla="*/ 239143 w 3239999"/>
              <a:gd name="connsiteY31-694" fmla="*/ 526981 h 3032924"/>
              <a:gd name="connsiteX32-695" fmla="*/ 239143 w 3239999"/>
              <a:gd name="connsiteY32-696" fmla="*/ 2776423 h 3032924"/>
              <a:gd name="connsiteX33-697" fmla="*/ 1576606 w 3239999"/>
              <a:gd name="connsiteY33-698" fmla="*/ 2776423 h 3032924"/>
              <a:gd name="connsiteX34-699" fmla="*/ 1668046 w 3239999"/>
              <a:gd name="connsiteY34-700" fmla="*/ 2869642 h 3032924"/>
              <a:gd name="connsiteX0-701" fmla="*/ 1576606 w 3239999"/>
              <a:gd name="connsiteY0-702" fmla="*/ 2778202 h 3032924"/>
              <a:gd name="connsiteX1-703" fmla="*/ 1663394 w 3239999"/>
              <a:gd name="connsiteY1-704" fmla="*/ 2778202 h 3032924"/>
              <a:gd name="connsiteX2-705" fmla="*/ 1663394 w 3239999"/>
              <a:gd name="connsiteY2-706" fmla="*/ 2776423 h 3032924"/>
              <a:gd name="connsiteX3-707" fmla="*/ 3000856 w 3239999"/>
              <a:gd name="connsiteY3-708" fmla="*/ 2776423 h 3032924"/>
              <a:gd name="connsiteX4-709" fmla="*/ 3000856 w 3239999"/>
              <a:gd name="connsiteY4-710" fmla="*/ 526981 h 3032924"/>
              <a:gd name="connsiteX5-711" fmla="*/ 2855082 w 3239999"/>
              <a:gd name="connsiteY5-712" fmla="*/ 526981 h 3032924"/>
              <a:gd name="connsiteX6-713" fmla="*/ 2861369 w 3239999"/>
              <a:gd name="connsiteY6-714" fmla="*/ 2472117 h 3032924"/>
              <a:gd name="connsiteX7-715" fmla="*/ 1663394 w 3239999"/>
              <a:gd name="connsiteY7-716" fmla="*/ 2765302 h 3032924"/>
              <a:gd name="connsiteX8-717" fmla="*/ 1663394 w 3239999"/>
              <a:gd name="connsiteY8-718" fmla="*/ 526981 h 3032924"/>
              <a:gd name="connsiteX9-719" fmla="*/ 1663394 w 3239999"/>
              <a:gd name="connsiteY9-720" fmla="*/ 430441 h 3032924"/>
              <a:gd name="connsiteX10-721" fmla="*/ 1663394 w 3239999"/>
              <a:gd name="connsiteY10-722" fmla="*/ 402054 h 3032924"/>
              <a:gd name="connsiteX11-723" fmla="*/ 2406065 w 3239999"/>
              <a:gd name="connsiteY11-724" fmla="*/ 22 h 3032924"/>
              <a:gd name="connsiteX12-725" fmla="*/ 2853673 w 3239999"/>
              <a:gd name="connsiteY12-726" fmla="*/ 91100 h 3032924"/>
              <a:gd name="connsiteX13-727" fmla="*/ 2854770 w 3239999"/>
              <a:gd name="connsiteY13-728" fmla="*/ 430441 h 3032924"/>
              <a:gd name="connsiteX14-729" fmla="*/ 3120669 w 3239999"/>
              <a:gd name="connsiteY14-730" fmla="*/ 428517 h 3032924"/>
              <a:gd name="connsiteX15-731" fmla="*/ 3120669 w 3239999"/>
              <a:gd name="connsiteY15-732" fmla="*/ 738345 h 3032924"/>
              <a:gd name="connsiteX16-733" fmla="*/ 3239999 w 3239999"/>
              <a:gd name="connsiteY16-734" fmla="*/ 738345 h 3032924"/>
              <a:gd name="connsiteX17-735" fmla="*/ 3239999 w 3239999"/>
              <a:gd name="connsiteY17-736" fmla="*/ 3032924 h 3032924"/>
              <a:gd name="connsiteX18-737" fmla="*/ 0 w 3239999"/>
              <a:gd name="connsiteY18-738" fmla="*/ 3032924 h 3032924"/>
              <a:gd name="connsiteX19-739" fmla="*/ 0 w 3239999"/>
              <a:gd name="connsiteY19-740" fmla="*/ 738345 h 3032924"/>
              <a:gd name="connsiteX20-741" fmla="*/ 102477 w 3239999"/>
              <a:gd name="connsiteY20-742" fmla="*/ 738345 h 3032924"/>
              <a:gd name="connsiteX21-743" fmla="*/ 102477 w 3239999"/>
              <a:gd name="connsiteY21-744" fmla="*/ 428517 h 3032924"/>
              <a:gd name="connsiteX22-745" fmla="*/ 385229 w 3239999"/>
              <a:gd name="connsiteY22-746" fmla="*/ 430441 h 3032924"/>
              <a:gd name="connsiteX23-747" fmla="*/ 386326 w 3239999"/>
              <a:gd name="connsiteY23-748" fmla="*/ 91100 h 3032924"/>
              <a:gd name="connsiteX24-749" fmla="*/ 833935 w 3239999"/>
              <a:gd name="connsiteY24-750" fmla="*/ 22 h 3032924"/>
              <a:gd name="connsiteX25-751" fmla="*/ 1576606 w 3239999"/>
              <a:gd name="connsiteY25-752" fmla="*/ 402054 h 3032924"/>
              <a:gd name="connsiteX26-753" fmla="*/ 1576606 w 3239999"/>
              <a:gd name="connsiteY26-754" fmla="*/ 430441 h 3032924"/>
              <a:gd name="connsiteX27-755" fmla="*/ 1576606 w 3239999"/>
              <a:gd name="connsiteY27-756" fmla="*/ 526981 h 3032924"/>
              <a:gd name="connsiteX28-757" fmla="*/ 1576606 w 3239999"/>
              <a:gd name="connsiteY28-758" fmla="*/ 2765302 h 3032924"/>
              <a:gd name="connsiteX29-759" fmla="*/ 378630 w 3239999"/>
              <a:gd name="connsiteY29-760" fmla="*/ 2472117 h 3032924"/>
              <a:gd name="connsiteX30-761" fmla="*/ 384918 w 3239999"/>
              <a:gd name="connsiteY30-762" fmla="*/ 526981 h 3032924"/>
              <a:gd name="connsiteX31-763" fmla="*/ 239143 w 3239999"/>
              <a:gd name="connsiteY31-764" fmla="*/ 526981 h 3032924"/>
              <a:gd name="connsiteX32-765" fmla="*/ 239143 w 3239999"/>
              <a:gd name="connsiteY32-766" fmla="*/ 2776423 h 3032924"/>
              <a:gd name="connsiteX33-767" fmla="*/ 1576606 w 3239999"/>
              <a:gd name="connsiteY33-768" fmla="*/ 2776423 h 3032924"/>
              <a:gd name="connsiteX34-769" fmla="*/ 1668046 w 3239999"/>
              <a:gd name="connsiteY34-770" fmla="*/ 2869642 h 3032924"/>
              <a:gd name="connsiteX0-771" fmla="*/ 1576606 w 3239999"/>
              <a:gd name="connsiteY0-772" fmla="*/ 2778202 h 3032924"/>
              <a:gd name="connsiteX1-773" fmla="*/ 1663394 w 3239999"/>
              <a:gd name="connsiteY1-774" fmla="*/ 2778202 h 3032924"/>
              <a:gd name="connsiteX2-775" fmla="*/ 1663394 w 3239999"/>
              <a:gd name="connsiteY2-776" fmla="*/ 2776423 h 3032924"/>
              <a:gd name="connsiteX3-777" fmla="*/ 3000856 w 3239999"/>
              <a:gd name="connsiteY3-778" fmla="*/ 2776423 h 3032924"/>
              <a:gd name="connsiteX4-779" fmla="*/ 3000856 w 3239999"/>
              <a:gd name="connsiteY4-780" fmla="*/ 526981 h 3032924"/>
              <a:gd name="connsiteX5-781" fmla="*/ 2855082 w 3239999"/>
              <a:gd name="connsiteY5-782" fmla="*/ 526981 h 3032924"/>
              <a:gd name="connsiteX6-783" fmla="*/ 2861369 w 3239999"/>
              <a:gd name="connsiteY6-784" fmla="*/ 2472117 h 3032924"/>
              <a:gd name="connsiteX7-785" fmla="*/ 1663394 w 3239999"/>
              <a:gd name="connsiteY7-786" fmla="*/ 2765302 h 3032924"/>
              <a:gd name="connsiteX8-787" fmla="*/ 1663394 w 3239999"/>
              <a:gd name="connsiteY8-788" fmla="*/ 526981 h 3032924"/>
              <a:gd name="connsiteX9-789" fmla="*/ 1663394 w 3239999"/>
              <a:gd name="connsiteY9-790" fmla="*/ 430441 h 3032924"/>
              <a:gd name="connsiteX10-791" fmla="*/ 1663394 w 3239999"/>
              <a:gd name="connsiteY10-792" fmla="*/ 402054 h 3032924"/>
              <a:gd name="connsiteX11-793" fmla="*/ 2406065 w 3239999"/>
              <a:gd name="connsiteY11-794" fmla="*/ 22 h 3032924"/>
              <a:gd name="connsiteX12-795" fmla="*/ 2853673 w 3239999"/>
              <a:gd name="connsiteY12-796" fmla="*/ 91100 h 3032924"/>
              <a:gd name="connsiteX13-797" fmla="*/ 2854770 w 3239999"/>
              <a:gd name="connsiteY13-798" fmla="*/ 430441 h 3032924"/>
              <a:gd name="connsiteX14-799" fmla="*/ 3120669 w 3239999"/>
              <a:gd name="connsiteY14-800" fmla="*/ 428517 h 3032924"/>
              <a:gd name="connsiteX15-801" fmla="*/ 3120669 w 3239999"/>
              <a:gd name="connsiteY15-802" fmla="*/ 738345 h 3032924"/>
              <a:gd name="connsiteX16-803" fmla="*/ 3239999 w 3239999"/>
              <a:gd name="connsiteY16-804" fmla="*/ 738345 h 3032924"/>
              <a:gd name="connsiteX17-805" fmla="*/ 3239999 w 3239999"/>
              <a:gd name="connsiteY17-806" fmla="*/ 3032924 h 3032924"/>
              <a:gd name="connsiteX18-807" fmla="*/ 0 w 3239999"/>
              <a:gd name="connsiteY18-808" fmla="*/ 3032924 h 3032924"/>
              <a:gd name="connsiteX19-809" fmla="*/ 0 w 3239999"/>
              <a:gd name="connsiteY19-810" fmla="*/ 738345 h 3032924"/>
              <a:gd name="connsiteX20-811" fmla="*/ 102477 w 3239999"/>
              <a:gd name="connsiteY20-812" fmla="*/ 738345 h 3032924"/>
              <a:gd name="connsiteX21-813" fmla="*/ 102477 w 3239999"/>
              <a:gd name="connsiteY21-814" fmla="*/ 428517 h 3032924"/>
              <a:gd name="connsiteX22-815" fmla="*/ 385229 w 3239999"/>
              <a:gd name="connsiteY22-816" fmla="*/ 430441 h 3032924"/>
              <a:gd name="connsiteX23-817" fmla="*/ 386326 w 3239999"/>
              <a:gd name="connsiteY23-818" fmla="*/ 91100 h 3032924"/>
              <a:gd name="connsiteX24-819" fmla="*/ 833935 w 3239999"/>
              <a:gd name="connsiteY24-820" fmla="*/ 22 h 3032924"/>
              <a:gd name="connsiteX25-821" fmla="*/ 1576606 w 3239999"/>
              <a:gd name="connsiteY25-822" fmla="*/ 402054 h 3032924"/>
              <a:gd name="connsiteX26-823" fmla="*/ 1576606 w 3239999"/>
              <a:gd name="connsiteY26-824" fmla="*/ 430441 h 3032924"/>
              <a:gd name="connsiteX27-825" fmla="*/ 1576606 w 3239999"/>
              <a:gd name="connsiteY27-826" fmla="*/ 526981 h 3032924"/>
              <a:gd name="connsiteX28-827" fmla="*/ 1576606 w 3239999"/>
              <a:gd name="connsiteY28-828" fmla="*/ 2765302 h 3032924"/>
              <a:gd name="connsiteX29-829" fmla="*/ 378630 w 3239999"/>
              <a:gd name="connsiteY29-830" fmla="*/ 2472117 h 3032924"/>
              <a:gd name="connsiteX30-831" fmla="*/ 384918 w 3239999"/>
              <a:gd name="connsiteY30-832" fmla="*/ 526981 h 3032924"/>
              <a:gd name="connsiteX31-833" fmla="*/ 239143 w 3239999"/>
              <a:gd name="connsiteY31-834" fmla="*/ 526981 h 3032924"/>
              <a:gd name="connsiteX32-835" fmla="*/ 239143 w 3239999"/>
              <a:gd name="connsiteY32-836" fmla="*/ 2776423 h 3032924"/>
              <a:gd name="connsiteX33-837" fmla="*/ 1576606 w 3239999"/>
              <a:gd name="connsiteY33-838" fmla="*/ 2776423 h 3032924"/>
              <a:gd name="connsiteX34-839" fmla="*/ 1668046 w 3239999"/>
              <a:gd name="connsiteY34-840" fmla="*/ 2869642 h 3032924"/>
              <a:gd name="connsiteX0-841" fmla="*/ 1576606 w 3239999"/>
              <a:gd name="connsiteY0-842" fmla="*/ 2778202 h 3032924"/>
              <a:gd name="connsiteX1-843" fmla="*/ 1663394 w 3239999"/>
              <a:gd name="connsiteY1-844" fmla="*/ 2778202 h 3032924"/>
              <a:gd name="connsiteX2-845" fmla="*/ 1663394 w 3239999"/>
              <a:gd name="connsiteY2-846" fmla="*/ 2776423 h 3032924"/>
              <a:gd name="connsiteX3-847" fmla="*/ 3000856 w 3239999"/>
              <a:gd name="connsiteY3-848" fmla="*/ 2776423 h 3032924"/>
              <a:gd name="connsiteX4-849" fmla="*/ 3000856 w 3239999"/>
              <a:gd name="connsiteY4-850" fmla="*/ 526981 h 3032924"/>
              <a:gd name="connsiteX5-851" fmla="*/ 2855082 w 3239999"/>
              <a:gd name="connsiteY5-852" fmla="*/ 526981 h 3032924"/>
              <a:gd name="connsiteX6-853" fmla="*/ 2861369 w 3239999"/>
              <a:gd name="connsiteY6-854" fmla="*/ 2472117 h 3032924"/>
              <a:gd name="connsiteX7-855" fmla="*/ 1663394 w 3239999"/>
              <a:gd name="connsiteY7-856" fmla="*/ 2765302 h 3032924"/>
              <a:gd name="connsiteX8-857" fmla="*/ 1663394 w 3239999"/>
              <a:gd name="connsiteY8-858" fmla="*/ 526981 h 3032924"/>
              <a:gd name="connsiteX9-859" fmla="*/ 1663394 w 3239999"/>
              <a:gd name="connsiteY9-860" fmla="*/ 430441 h 3032924"/>
              <a:gd name="connsiteX10-861" fmla="*/ 1663394 w 3239999"/>
              <a:gd name="connsiteY10-862" fmla="*/ 402054 h 3032924"/>
              <a:gd name="connsiteX11-863" fmla="*/ 2406065 w 3239999"/>
              <a:gd name="connsiteY11-864" fmla="*/ 22 h 3032924"/>
              <a:gd name="connsiteX12-865" fmla="*/ 2853673 w 3239999"/>
              <a:gd name="connsiteY12-866" fmla="*/ 91100 h 3032924"/>
              <a:gd name="connsiteX13-867" fmla="*/ 2854770 w 3239999"/>
              <a:gd name="connsiteY13-868" fmla="*/ 430441 h 3032924"/>
              <a:gd name="connsiteX14-869" fmla="*/ 3120669 w 3239999"/>
              <a:gd name="connsiteY14-870" fmla="*/ 428517 h 3032924"/>
              <a:gd name="connsiteX15-871" fmla="*/ 3120669 w 3239999"/>
              <a:gd name="connsiteY15-872" fmla="*/ 738345 h 3032924"/>
              <a:gd name="connsiteX16-873" fmla="*/ 3239999 w 3239999"/>
              <a:gd name="connsiteY16-874" fmla="*/ 738345 h 3032924"/>
              <a:gd name="connsiteX17-875" fmla="*/ 3239999 w 3239999"/>
              <a:gd name="connsiteY17-876" fmla="*/ 3032924 h 3032924"/>
              <a:gd name="connsiteX18-877" fmla="*/ 0 w 3239999"/>
              <a:gd name="connsiteY18-878" fmla="*/ 3032924 h 3032924"/>
              <a:gd name="connsiteX19-879" fmla="*/ 0 w 3239999"/>
              <a:gd name="connsiteY19-880" fmla="*/ 738345 h 3032924"/>
              <a:gd name="connsiteX20-881" fmla="*/ 102477 w 3239999"/>
              <a:gd name="connsiteY20-882" fmla="*/ 738345 h 3032924"/>
              <a:gd name="connsiteX21-883" fmla="*/ 102477 w 3239999"/>
              <a:gd name="connsiteY21-884" fmla="*/ 428517 h 3032924"/>
              <a:gd name="connsiteX22-885" fmla="*/ 385229 w 3239999"/>
              <a:gd name="connsiteY22-886" fmla="*/ 430441 h 3032924"/>
              <a:gd name="connsiteX23-887" fmla="*/ 386326 w 3239999"/>
              <a:gd name="connsiteY23-888" fmla="*/ 91100 h 3032924"/>
              <a:gd name="connsiteX24-889" fmla="*/ 833935 w 3239999"/>
              <a:gd name="connsiteY24-890" fmla="*/ 22 h 3032924"/>
              <a:gd name="connsiteX25-891" fmla="*/ 1576606 w 3239999"/>
              <a:gd name="connsiteY25-892" fmla="*/ 402054 h 3032924"/>
              <a:gd name="connsiteX26-893" fmla="*/ 1576606 w 3239999"/>
              <a:gd name="connsiteY26-894" fmla="*/ 430441 h 3032924"/>
              <a:gd name="connsiteX27-895" fmla="*/ 1576606 w 3239999"/>
              <a:gd name="connsiteY27-896" fmla="*/ 526981 h 3032924"/>
              <a:gd name="connsiteX28-897" fmla="*/ 1576606 w 3239999"/>
              <a:gd name="connsiteY28-898" fmla="*/ 2765302 h 3032924"/>
              <a:gd name="connsiteX29-899" fmla="*/ 378630 w 3239999"/>
              <a:gd name="connsiteY29-900" fmla="*/ 2472117 h 3032924"/>
              <a:gd name="connsiteX30-901" fmla="*/ 384918 w 3239999"/>
              <a:gd name="connsiteY30-902" fmla="*/ 526981 h 3032924"/>
              <a:gd name="connsiteX31-903" fmla="*/ 239143 w 3239999"/>
              <a:gd name="connsiteY31-904" fmla="*/ 526981 h 3032924"/>
              <a:gd name="connsiteX32-905" fmla="*/ 239143 w 3239999"/>
              <a:gd name="connsiteY32-906" fmla="*/ 2776423 h 3032924"/>
              <a:gd name="connsiteX33-907" fmla="*/ 1576606 w 3239999"/>
              <a:gd name="connsiteY33-908" fmla="*/ 2776423 h 3032924"/>
              <a:gd name="connsiteX34-909" fmla="*/ 1668046 w 3239999"/>
              <a:gd name="connsiteY34-910" fmla="*/ 2869642 h 3032924"/>
              <a:gd name="connsiteX0-911" fmla="*/ 1576606 w 3239999"/>
              <a:gd name="connsiteY0-912" fmla="*/ 2778202 h 3032924"/>
              <a:gd name="connsiteX1-913" fmla="*/ 1663394 w 3239999"/>
              <a:gd name="connsiteY1-914" fmla="*/ 2778202 h 3032924"/>
              <a:gd name="connsiteX2-915" fmla="*/ 1663394 w 3239999"/>
              <a:gd name="connsiteY2-916" fmla="*/ 2776423 h 3032924"/>
              <a:gd name="connsiteX3-917" fmla="*/ 3000856 w 3239999"/>
              <a:gd name="connsiteY3-918" fmla="*/ 2776423 h 3032924"/>
              <a:gd name="connsiteX4-919" fmla="*/ 3000856 w 3239999"/>
              <a:gd name="connsiteY4-920" fmla="*/ 526981 h 3032924"/>
              <a:gd name="connsiteX5-921" fmla="*/ 2855082 w 3239999"/>
              <a:gd name="connsiteY5-922" fmla="*/ 526981 h 3032924"/>
              <a:gd name="connsiteX6-923" fmla="*/ 2861369 w 3239999"/>
              <a:gd name="connsiteY6-924" fmla="*/ 2472117 h 3032924"/>
              <a:gd name="connsiteX7-925" fmla="*/ 1663394 w 3239999"/>
              <a:gd name="connsiteY7-926" fmla="*/ 2765302 h 3032924"/>
              <a:gd name="connsiteX8-927" fmla="*/ 1663394 w 3239999"/>
              <a:gd name="connsiteY8-928" fmla="*/ 526981 h 3032924"/>
              <a:gd name="connsiteX9-929" fmla="*/ 1663394 w 3239999"/>
              <a:gd name="connsiteY9-930" fmla="*/ 430441 h 3032924"/>
              <a:gd name="connsiteX10-931" fmla="*/ 1663394 w 3239999"/>
              <a:gd name="connsiteY10-932" fmla="*/ 402054 h 3032924"/>
              <a:gd name="connsiteX11-933" fmla="*/ 2406065 w 3239999"/>
              <a:gd name="connsiteY11-934" fmla="*/ 22 h 3032924"/>
              <a:gd name="connsiteX12-935" fmla="*/ 2853673 w 3239999"/>
              <a:gd name="connsiteY12-936" fmla="*/ 91100 h 3032924"/>
              <a:gd name="connsiteX13-937" fmla="*/ 2854770 w 3239999"/>
              <a:gd name="connsiteY13-938" fmla="*/ 430441 h 3032924"/>
              <a:gd name="connsiteX14-939" fmla="*/ 3120669 w 3239999"/>
              <a:gd name="connsiteY14-940" fmla="*/ 428517 h 3032924"/>
              <a:gd name="connsiteX15-941" fmla="*/ 3120669 w 3239999"/>
              <a:gd name="connsiteY15-942" fmla="*/ 738345 h 3032924"/>
              <a:gd name="connsiteX16-943" fmla="*/ 3239999 w 3239999"/>
              <a:gd name="connsiteY16-944" fmla="*/ 738345 h 3032924"/>
              <a:gd name="connsiteX17-945" fmla="*/ 3239999 w 3239999"/>
              <a:gd name="connsiteY17-946" fmla="*/ 3032924 h 3032924"/>
              <a:gd name="connsiteX18-947" fmla="*/ 0 w 3239999"/>
              <a:gd name="connsiteY18-948" fmla="*/ 3032924 h 3032924"/>
              <a:gd name="connsiteX19-949" fmla="*/ 0 w 3239999"/>
              <a:gd name="connsiteY19-950" fmla="*/ 738345 h 3032924"/>
              <a:gd name="connsiteX20-951" fmla="*/ 102477 w 3239999"/>
              <a:gd name="connsiteY20-952" fmla="*/ 738345 h 3032924"/>
              <a:gd name="connsiteX21-953" fmla="*/ 102477 w 3239999"/>
              <a:gd name="connsiteY21-954" fmla="*/ 428517 h 3032924"/>
              <a:gd name="connsiteX22-955" fmla="*/ 385229 w 3239999"/>
              <a:gd name="connsiteY22-956" fmla="*/ 430441 h 3032924"/>
              <a:gd name="connsiteX23-957" fmla="*/ 386326 w 3239999"/>
              <a:gd name="connsiteY23-958" fmla="*/ 91100 h 3032924"/>
              <a:gd name="connsiteX24-959" fmla="*/ 833935 w 3239999"/>
              <a:gd name="connsiteY24-960" fmla="*/ 22 h 3032924"/>
              <a:gd name="connsiteX25-961" fmla="*/ 1576606 w 3239999"/>
              <a:gd name="connsiteY25-962" fmla="*/ 402054 h 3032924"/>
              <a:gd name="connsiteX26-963" fmla="*/ 1576606 w 3239999"/>
              <a:gd name="connsiteY26-964" fmla="*/ 430441 h 3032924"/>
              <a:gd name="connsiteX27-965" fmla="*/ 1576606 w 3239999"/>
              <a:gd name="connsiteY27-966" fmla="*/ 526981 h 3032924"/>
              <a:gd name="connsiteX28-967" fmla="*/ 1576606 w 3239999"/>
              <a:gd name="connsiteY28-968" fmla="*/ 2765302 h 3032924"/>
              <a:gd name="connsiteX29-969" fmla="*/ 378630 w 3239999"/>
              <a:gd name="connsiteY29-970" fmla="*/ 2472117 h 3032924"/>
              <a:gd name="connsiteX30-971" fmla="*/ 384918 w 3239999"/>
              <a:gd name="connsiteY30-972" fmla="*/ 526981 h 3032924"/>
              <a:gd name="connsiteX31-973" fmla="*/ 239143 w 3239999"/>
              <a:gd name="connsiteY31-974" fmla="*/ 526981 h 3032924"/>
              <a:gd name="connsiteX32-975" fmla="*/ 239143 w 3239999"/>
              <a:gd name="connsiteY32-976" fmla="*/ 2776423 h 3032924"/>
              <a:gd name="connsiteX33-977" fmla="*/ 1576606 w 3239999"/>
              <a:gd name="connsiteY33-978" fmla="*/ 2776423 h 3032924"/>
              <a:gd name="connsiteX34-979" fmla="*/ 1668046 w 3239999"/>
              <a:gd name="connsiteY34-980" fmla="*/ 2869642 h 3032924"/>
              <a:gd name="connsiteX0-981" fmla="*/ 1576606 w 3239999"/>
              <a:gd name="connsiteY0-982" fmla="*/ 2778202 h 3032924"/>
              <a:gd name="connsiteX1-983" fmla="*/ 1663394 w 3239999"/>
              <a:gd name="connsiteY1-984" fmla="*/ 2778202 h 3032924"/>
              <a:gd name="connsiteX2-985" fmla="*/ 1663394 w 3239999"/>
              <a:gd name="connsiteY2-986" fmla="*/ 2776423 h 3032924"/>
              <a:gd name="connsiteX3-987" fmla="*/ 3000856 w 3239999"/>
              <a:gd name="connsiteY3-988" fmla="*/ 2776423 h 3032924"/>
              <a:gd name="connsiteX4-989" fmla="*/ 3000856 w 3239999"/>
              <a:gd name="connsiteY4-990" fmla="*/ 526981 h 3032924"/>
              <a:gd name="connsiteX5-991" fmla="*/ 2855082 w 3239999"/>
              <a:gd name="connsiteY5-992" fmla="*/ 526981 h 3032924"/>
              <a:gd name="connsiteX6-993" fmla="*/ 2861369 w 3239999"/>
              <a:gd name="connsiteY6-994" fmla="*/ 2472117 h 3032924"/>
              <a:gd name="connsiteX7-995" fmla="*/ 1663394 w 3239999"/>
              <a:gd name="connsiteY7-996" fmla="*/ 2765302 h 3032924"/>
              <a:gd name="connsiteX8-997" fmla="*/ 1663394 w 3239999"/>
              <a:gd name="connsiteY8-998" fmla="*/ 526981 h 3032924"/>
              <a:gd name="connsiteX9-999" fmla="*/ 1663394 w 3239999"/>
              <a:gd name="connsiteY9-1000" fmla="*/ 430441 h 3032924"/>
              <a:gd name="connsiteX10-1001" fmla="*/ 1663394 w 3239999"/>
              <a:gd name="connsiteY10-1002" fmla="*/ 402054 h 3032924"/>
              <a:gd name="connsiteX11-1003" fmla="*/ 2406065 w 3239999"/>
              <a:gd name="connsiteY11-1004" fmla="*/ 22 h 3032924"/>
              <a:gd name="connsiteX12-1005" fmla="*/ 2853673 w 3239999"/>
              <a:gd name="connsiteY12-1006" fmla="*/ 91100 h 3032924"/>
              <a:gd name="connsiteX13-1007" fmla="*/ 2854770 w 3239999"/>
              <a:gd name="connsiteY13-1008" fmla="*/ 430441 h 3032924"/>
              <a:gd name="connsiteX14-1009" fmla="*/ 3120669 w 3239999"/>
              <a:gd name="connsiteY14-1010" fmla="*/ 428517 h 3032924"/>
              <a:gd name="connsiteX15-1011" fmla="*/ 3120669 w 3239999"/>
              <a:gd name="connsiteY15-1012" fmla="*/ 738345 h 3032924"/>
              <a:gd name="connsiteX16-1013" fmla="*/ 3239999 w 3239999"/>
              <a:gd name="connsiteY16-1014" fmla="*/ 738345 h 3032924"/>
              <a:gd name="connsiteX17-1015" fmla="*/ 3239999 w 3239999"/>
              <a:gd name="connsiteY17-1016" fmla="*/ 3032924 h 3032924"/>
              <a:gd name="connsiteX18-1017" fmla="*/ 0 w 3239999"/>
              <a:gd name="connsiteY18-1018" fmla="*/ 3032924 h 3032924"/>
              <a:gd name="connsiteX19-1019" fmla="*/ 0 w 3239999"/>
              <a:gd name="connsiteY19-1020" fmla="*/ 738345 h 3032924"/>
              <a:gd name="connsiteX20-1021" fmla="*/ 102477 w 3239999"/>
              <a:gd name="connsiteY20-1022" fmla="*/ 738345 h 3032924"/>
              <a:gd name="connsiteX21-1023" fmla="*/ 102477 w 3239999"/>
              <a:gd name="connsiteY21-1024" fmla="*/ 428517 h 3032924"/>
              <a:gd name="connsiteX22-1025" fmla="*/ 385229 w 3239999"/>
              <a:gd name="connsiteY22-1026" fmla="*/ 430441 h 3032924"/>
              <a:gd name="connsiteX23-1027" fmla="*/ 386326 w 3239999"/>
              <a:gd name="connsiteY23-1028" fmla="*/ 91100 h 3032924"/>
              <a:gd name="connsiteX24-1029" fmla="*/ 833935 w 3239999"/>
              <a:gd name="connsiteY24-1030" fmla="*/ 22 h 3032924"/>
              <a:gd name="connsiteX25-1031" fmla="*/ 1576606 w 3239999"/>
              <a:gd name="connsiteY25-1032" fmla="*/ 402054 h 3032924"/>
              <a:gd name="connsiteX26-1033" fmla="*/ 1576606 w 3239999"/>
              <a:gd name="connsiteY26-1034" fmla="*/ 430441 h 3032924"/>
              <a:gd name="connsiteX27-1035" fmla="*/ 1576606 w 3239999"/>
              <a:gd name="connsiteY27-1036" fmla="*/ 526981 h 3032924"/>
              <a:gd name="connsiteX28-1037" fmla="*/ 1576606 w 3239999"/>
              <a:gd name="connsiteY28-1038" fmla="*/ 2765302 h 3032924"/>
              <a:gd name="connsiteX29-1039" fmla="*/ 378630 w 3239999"/>
              <a:gd name="connsiteY29-1040" fmla="*/ 2472117 h 3032924"/>
              <a:gd name="connsiteX30-1041" fmla="*/ 384918 w 3239999"/>
              <a:gd name="connsiteY30-1042" fmla="*/ 526981 h 3032924"/>
              <a:gd name="connsiteX31-1043" fmla="*/ 239143 w 3239999"/>
              <a:gd name="connsiteY31-1044" fmla="*/ 526981 h 3032924"/>
              <a:gd name="connsiteX32-1045" fmla="*/ 239143 w 3239999"/>
              <a:gd name="connsiteY32-1046" fmla="*/ 2776423 h 3032924"/>
              <a:gd name="connsiteX33-1047" fmla="*/ 1576606 w 3239999"/>
              <a:gd name="connsiteY33-1048" fmla="*/ 2776423 h 3032924"/>
              <a:gd name="connsiteX34-1049" fmla="*/ 1668046 w 3239999"/>
              <a:gd name="connsiteY34-1050" fmla="*/ 2869642 h 3032924"/>
              <a:gd name="connsiteX0-1051" fmla="*/ 1576606 w 3239999"/>
              <a:gd name="connsiteY0-1052" fmla="*/ 2778202 h 3032924"/>
              <a:gd name="connsiteX1-1053" fmla="*/ 1663394 w 3239999"/>
              <a:gd name="connsiteY1-1054" fmla="*/ 2778202 h 3032924"/>
              <a:gd name="connsiteX2-1055" fmla="*/ 1663394 w 3239999"/>
              <a:gd name="connsiteY2-1056" fmla="*/ 2776423 h 3032924"/>
              <a:gd name="connsiteX3-1057" fmla="*/ 3000856 w 3239999"/>
              <a:gd name="connsiteY3-1058" fmla="*/ 2776423 h 3032924"/>
              <a:gd name="connsiteX4-1059" fmla="*/ 3000856 w 3239999"/>
              <a:gd name="connsiteY4-1060" fmla="*/ 526981 h 3032924"/>
              <a:gd name="connsiteX5-1061" fmla="*/ 2855082 w 3239999"/>
              <a:gd name="connsiteY5-1062" fmla="*/ 526981 h 3032924"/>
              <a:gd name="connsiteX6-1063" fmla="*/ 2861369 w 3239999"/>
              <a:gd name="connsiteY6-1064" fmla="*/ 2472117 h 3032924"/>
              <a:gd name="connsiteX7-1065" fmla="*/ 1663394 w 3239999"/>
              <a:gd name="connsiteY7-1066" fmla="*/ 2765302 h 3032924"/>
              <a:gd name="connsiteX8-1067" fmla="*/ 1663394 w 3239999"/>
              <a:gd name="connsiteY8-1068" fmla="*/ 526981 h 3032924"/>
              <a:gd name="connsiteX9-1069" fmla="*/ 1663394 w 3239999"/>
              <a:gd name="connsiteY9-1070" fmla="*/ 430441 h 3032924"/>
              <a:gd name="connsiteX10-1071" fmla="*/ 1663394 w 3239999"/>
              <a:gd name="connsiteY10-1072" fmla="*/ 402054 h 3032924"/>
              <a:gd name="connsiteX11-1073" fmla="*/ 2406065 w 3239999"/>
              <a:gd name="connsiteY11-1074" fmla="*/ 22 h 3032924"/>
              <a:gd name="connsiteX12-1075" fmla="*/ 2853673 w 3239999"/>
              <a:gd name="connsiteY12-1076" fmla="*/ 91100 h 3032924"/>
              <a:gd name="connsiteX13-1077" fmla="*/ 2854770 w 3239999"/>
              <a:gd name="connsiteY13-1078" fmla="*/ 430441 h 3032924"/>
              <a:gd name="connsiteX14-1079" fmla="*/ 3120669 w 3239999"/>
              <a:gd name="connsiteY14-1080" fmla="*/ 428517 h 3032924"/>
              <a:gd name="connsiteX15-1081" fmla="*/ 3120669 w 3239999"/>
              <a:gd name="connsiteY15-1082" fmla="*/ 738345 h 3032924"/>
              <a:gd name="connsiteX16-1083" fmla="*/ 3239999 w 3239999"/>
              <a:gd name="connsiteY16-1084" fmla="*/ 738345 h 3032924"/>
              <a:gd name="connsiteX17-1085" fmla="*/ 3239999 w 3239999"/>
              <a:gd name="connsiteY17-1086" fmla="*/ 3032924 h 3032924"/>
              <a:gd name="connsiteX18-1087" fmla="*/ 0 w 3239999"/>
              <a:gd name="connsiteY18-1088" fmla="*/ 3032924 h 3032924"/>
              <a:gd name="connsiteX19-1089" fmla="*/ 0 w 3239999"/>
              <a:gd name="connsiteY19-1090" fmla="*/ 738345 h 3032924"/>
              <a:gd name="connsiteX20-1091" fmla="*/ 102477 w 3239999"/>
              <a:gd name="connsiteY20-1092" fmla="*/ 738345 h 3032924"/>
              <a:gd name="connsiteX21-1093" fmla="*/ 102477 w 3239999"/>
              <a:gd name="connsiteY21-1094" fmla="*/ 428517 h 3032924"/>
              <a:gd name="connsiteX22-1095" fmla="*/ 385229 w 3239999"/>
              <a:gd name="connsiteY22-1096" fmla="*/ 430441 h 3032924"/>
              <a:gd name="connsiteX23-1097" fmla="*/ 386326 w 3239999"/>
              <a:gd name="connsiteY23-1098" fmla="*/ 91100 h 3032924"/>
              <a:gd name="connsiteX24-1099" fmla="*/ 833935 w 3239999"/>
              <a:gd name="connsiteY24-1100" fmla="*/ 22 h 3032924"/>
              <a:gd name="connsiteX25-1101" fmla="*/ 1576606 w 3239999"/>
              <a:gd name="connsiteY25-1102" fmla="*/ 402054 h 3032924"/>
              <a:gd name="connsiteX26-1103" fmla="*/ 1576606 w 3239999"/>
              <a:gd name="connsiteY26-1104" fmla="*/ 430441 h 3032924"/>
              <a:gd name="connsiteX27-1105" fmla="*/ 1576606 w 3239999"/>
              <a:gd name="connsiteY27-1106" fmla="*/ 526981 h 3032924"/>
              <a:gd name="connsiteX28-1107" fmla="*/ 1576606 w 3239999"/>
              <a:gd name="connsiteY28-1108" fmla="*/ 2765302 h 3032924"/>
              <a:gd name="connsiteX29-1109" fmla="*/ 378630 w 3239999"/>
              <a:gd name="connsiteY29-1110" fmla="*/ 2472117 h 3032924"/>
              <a:gd name="connsiteX30-1111" fmla="*/ 384918 w 3239999"/>
              <a:gd name="connsiteY30-1112" fmla="*/ 526981 h 3032924"/>
              <a:gd name="connsiteX31-1113" fmla="*/ 239143 w 3239999"/>
              <a:gd name="connsiteY31-1114" fmla="*/ 526981 h 3032924"/>
              <a:gd name="connsiteX32-1115" fmla="*/ 239143 w 3239999"/>
              <a:gd name="connsiteY32-1116" fmla="*/ 2776423 h 3032924"/>
              <a:gd name="connsiteX33-1117" fmla="*/ 1576606 w 3239999"/>
              <a:gd name="connsiteY33-1118" fmla="*/ 2776423 h 3032924"/>
              <a:gd name="connsiteX0-1119" fmla="*/ 1576606 w 3239999"/>
              <a:gd name="connsiteY0-1120" fmla="*/ 2778202 h 3032924"/>
              <a:gd name="connsiteX1-1121" fmla="*/ 1663394 w 3239999"/>
              <a:gd name="connsiteY1-1122" fmla="*/ 2778202 h 3032924"/>
              <a:gd name="connsiteX2-1123" fmla="*/ 1663394 w 3239999"/>
              <a:gd name="connsiteY2-1124" fmla="*/ 2776423 h 3032924"/>
              <a:gd name="connsiteX3-1125" fmla="*/ 3000856 w 3239999"/>
              <a:gd name="connsiteY3-1126" fmla="*/ 2776423 h 3032924"/>
              <a:gd name="connsiteX4-1127" fmla="*/ 3000856 w 3239999"/>
              <a:gd name="connsiteY4-1128" fmla="*/ 526981 h 3032924"/>
              <a:gd name="connsiteX5-1129" fmla="*/ 2855082 w 3239999"/>
              <a:gd name="connsiteY5-1130" fmla="*/ 526981 h 3032924"/>
              <a:gd name="connsiteX6-1131" fmla="*/ 2861369 w 3239999"/>
              <a:gd name="connsiteY6-1132" fmla="*/ 2472117 h 3032924"/>
              <a:gd name="connsiteX7-1133" fmla="*/ 1663394 w 3239999"/>
              <a:gd name="connsiteY7-1134" fmla="*/ 2765302 h 3032924"/>
              <a:gd name="connsiteX8-1135" fmla="*/ 1663394 w 3239999"/>
              <a:gd name="connsiteY8-1136" fmla="*/ 526981 h 3032924"/>
              <a:gd name="connsiteX9-1137" fmla="*/ 1663394 w 3239999"/>
              <a:gd name="connsiteY9-1138" fmla="*/ 430441 h 3032924"/>
              <a:gd name="connsiteX10-1139" fmla="*/ 1663394 w 3239999"/>
              <a:gd name="connsiteY10-1140" fmla="*/ 402054 h 3032924"/>
              <a:gd name="connsiteX11-1141" fmla="*/ 2406065 w 3239999"/>
              <a:gd name="connsiteY11-1142" fmla="*/ 22 h 3032924"/>
              <a:gd name="connsiteX12-1143" fmla="*/ 2853673 w 3239999"/>
              <a:gd name="connsiteY12-1144" fmla="*/ 91100 h 3032924"/>
              <a:gd name="connsiteX13-1145" fmla="*/ 2854770 w 3239999"/>
              <a:gd name="connsiteY13-1146" fmla="*/ 430441 h 3032924"/>
              <a:gd name="connsiteX14-1147" fmla="*/ 3120669 w 3239999"/>
              <a:gd name="connsiteY14-1148" fmla="*/ 428517 h 3032924"/>
              <a:gd name="connsiteX15-1149" fmla="*/ 3120669 w 3239999"/>
              <a:gd name="connsiteY15-1150" fmla="*/ 738345 h 3032924"/>
              <a:gd name="connsiteX16-1151" fmla="*/ 3239999 w 3239999"/>
              <a:gd name="connsiteY16-1152" fmla="*/ 738345 h 3032924"/>
              <a:gd name="connsiteX17-1153" fmla="*/ 3239999 w 3239999"/>
              <a:gd name="connsiteY17-1154" fmla="*/ 3032924 h 3032924"/>
              <a:gd name="connsiteX18-1155" fmla="*/ 0 w 3239999"/>
              <a:gd name="connsiteY18-1156" fmla="*/ 3032924 h 3032924"/>
              <a:gd name="connsiteX19-1157" fmla="*/ 0 w 3239999"/>
              <a:gd name="connsiteY19-1158" fmla="*/ 738345 h 3032924"/>
              <a:gd name="connsiteX20-1159" fmla="*/ 102477 w 3239999"/>
              <a:gd name="connsiteY20-1160" fmla="*/ 738345 h 3032924"/>
              <a:gd name="connsiteX21-1161" fmla="*/ 102477 w 3239999"/>
              <a:gd name="connsiteY21-1162" fmla="*/ 428517 h 3032924"/>
              <a:gd name="connsiteX22-1163" fmla="*/ 385229 w 3239999"/>
              <a:gd name="connsiteY22-1164" fmla="*/ 430441 h 3032924"/>
              <a:gd name="connsiteX23-1165" fmla="*/ 386326 w 3239999"/>
              <a:gd name="connsiteY23-1166" fmla="*/ 91100 h 3032924"/>
              <a:gd name="connsiteX24-1167" fmla="*/ 833935 w 3239999"/>
              <a:gd name="connsiteY24-1168" fmla="*/ 22 h 3032924"/>
              <a:gd name="connsiteX25-1169" fmla="*/ 1576606 w 3239999"/>
              <a:gd name="connsiteY25-1170" fmla="*/ 402054 h 3032924"/>
              <a:gd name="connsiteX26-1171" fmla="*/ 1576606 w 3239999"/>
              <a:gd name="connsiteY26-1172" fmla="*/ 430441 h 3032924"/>
              <a:gd name="connsiteX27-1173" fmla="*/ 1576606 w 3239999"/>
              <a:gd name="connsiteY27-1174" fmla="*/ 526981 h 3032924"/>
              <a:gd name="connsiteX28-1175" fmla="*/ 1576606 w 3239999"/>
              <a:gd name="connsiteY28-1176" fmla="*/ 2765302 h 3032924"/>
              <a:gd name="connsiteX29-1177" fmla="*/ 378630 w 3239999"/>
              <a:gd name="connsiteY29-1178" fmla="*/ 2472117 h 3032924"/>
              <a:gd name="connsiteX30-1179" fmla="*/ 384918 w 3239999"/>
              <a:gd name="connsiteY30-1180" fmla="*/ 526981 h 3032924"/>
              <a:gd name="connsiteX31-1181" fmla="*/ 239143 w 3239999"/>
              <a:gd name="connsiteY31-1182" fmla="*/ 526981 h 3032924"/>
              <a:gd name="connsiteX32-1183" fmla="*/ 239143 w 3239999"/>
              <a:gd name="connsiteY32-1184" fmla="*/ 2776423 h 3032924"/>
              <a:gd name="connsiteX33-1185" fmla="*/ 1576606 w 3239999"/>
              <a:gd name="connsiteY33-1186" fmla="*/ 2776423 h 3032924"/>
              <a:gd name="connsiteX0-1187" fmla="*/ 1576606 w 3239999"/>
              <a:gd name="connsiteY0-1188" fmla="*/ 2778202 h 3032924"/>
              <a:gd name="connsiteX1-1189" fmla="*/ 1663394 w 3239999"/>
              <a:gd name="connsiteY1-1190" fmla="*/ 2778202 h 3032924"/>
              <a:gd name="connsiteX2-1191" fmla="*/ 1663394 w 3239999"/>
              <a:gd name="connsiteY2-1192" fmla="*/ 2776423 h 3032924"/>
              <a:gd name="connsiteX3-1193" fmla="*/ 3000856 w 3239999"/>
              <a:gd name="connsiteY3-1194" fmla="*/ 2776423 h 3032924"/>
              <a:gd name="connsiteX4-1195" fmla="*/ 3000856 w 3239999"/>
              <a:gd name="connsiteY4-1196" fmla="*/ 526981 h 3032924"/>
              <a:gd name="connsiteX5-1197" fmla="*/ 2855082 w 3239999"/>
              <a:gd name="connsiteY5-1198" fmla="*/ 526981 h 3032924"/>
              <a:gd name="connsiteX6-1199" fmla="*/ 2861369 w 3239999"/>
              <a:gd name="connsiteY6-1200" fmla="*/ 2472117 h 3032924"/>
              <a:gd name="connsiteX7-1201" fmla="*/ 1663394 w 3239999"/>
              <a:gd name="connsiteY7-1202" fmla="*/ 2765302 h 3032924"/>
              <a:gd name="connsiteX8-1203" fmla="*/ 1663394 w 3239999"/>
              <a:gd name="connsiteY8-1204" fmla="*/ 526981 h 3032924"/>
              <a:gd name="connsiteX9-1205" fmla="*/ 1663394 w 3239999"/>
              <a:gd name="connsiteY9-1206" fmla="*/ 430441 h 3032924"/>
              <a:gd name="connsiteX10-1207" fmla="*/ 1663394 w 3239999"/>
              <a:gd name="connsiteY10-1208" fmla="*/ 402054 h 3032924"/>
              <a:gd name="connsiteX11-1209" fmla="*/ 2406065 w 3239999"/>
              <a:gd name="connsiteY11-1210" fmla="*/ 22 h 3032924"/>
              <a:gd name="connsiteX12-1211" fmla="*/ 2853673 w 3239999"/>
              <a:gd name="connsiteY12-1212" fmla="*/ 91100 h 3032924"/>
              <a:gd name="connsiteX13-1213" fmla="*/ 2854770 w 3239999"/>
              <a:gd name="connsiteY13-1214" fmla="*/ 430441 h 3032924"/>
              <a:gd name="connsiteX14-1215" fmla="*/ 3120669 w 3239999"/>
              <a:gd name="connsiteY14-1216" fmla="*/ 428517 h 3032924"/>
              <a:gd name="connsiteX15-1217" fmla="*/ 3120669 w 3239999"/>
              <a:gd name="connsiteY15-1218" fmla="*/ 738345 h 3032924"/>
              <a:gd name="connsiteX16-1219" fmla="*/ 3239999 w 3239999"/>
              <a:gd name="connsiteY16-1220" fmla="*/ 738345 h 3032924"/>
              <a:gd name="connsiteX17-1221" fmla="*/ 3239999 w 3239999"/>
              <a:gd name="connsiteY17-1222" fmla="*/ 3032924 h 3032924"/>
              <a:gd name="connsiteX18-1223" fmla="*/ 0 w 3239999"/>
              <a:gd name="connsiteY18-1224" fmla="*/ 3032924 h 3032924"/>
              <a:gd name="connsiteX19-1225" fmla="*/ 0 w 3239999"/>
              <a:gd name="connsiteY19-1226" fmla="*/ 738345 h 3032924"/>
              <a:gd name="connsiteX20-1227" fmla="*/ 102477 w 3239999"/>
              <a:gd name="connsiteY20-1228" fmla="*/ 738345 h 3032924"/>
              <a:gd name="connsiteX21-1229" fmla="*/ 102477 w 3239999"/>
              <a:gd name="connsiteY21-1230" fmla="*/ 428517 h 3032924"/>
              <a:gd name="connsiteX22-1231" fmla="*/ 385229 w 3239999"/>
              <a:gd name="connsiteY22-1232" fmla="*/ 430441 h 3032924"/>
              <a:gd name="connsiteX23-1233" fmla="*/ 386326 w 3239999"/>
              <a:gd name="connsiteY23-1234" fmla="*/ 91100 h 3032924"/>
              <a:gd name="connsiteX24-1235" fmla="*/ 833935 w 3239999"/>
              <a:gd name="connsiteY24-1236" fmla="*/ 22 h 3032924"/>
              <a:gd name="connsiteX25-1237" fmla="*/ 1576606 w 3239999"/>
              <a:gd name="connsiteY25-1238" fmla="*/ 402054 h 3032924"/>
              <a:gd name="connsiteX26-1239" fmla="*/ 1576606 w 3239999"/>
              <a:gd name="connsiteY26-1240" fmla="*/ 430441 h 3032924"/>
              <a:gd name="connsiteX27-1241" fmla="*/ 1576606 w 3239999"/>
              <a:gd name="connsiteY27-1242" fmla="*/ 526981 h 3032924"/>
              <a:gd name="connsiteX28-1243" fmla="*/ 1576606 w 3239999"/>
              <a:gd name="connsiteY28-1244" fmla="*/ 2765302 h 3032924"/>
              <a:gd name="connsiteX29-1245" fmla="*/ 378630 w 3239999"/>
              <a:gd name="connsiteY29-1246" fmla="*/ 2472117 h 3032924"/>
              <a:gd name="connsiteX30-1247" fmla="*/ 384918 w 3239999"/>
              <a:gd name="connsiteY30-1248" fmla="*/ 526981 h 3032924"/>
              <a:gd name="connsiteX31-1249" fmla="*/ 239143 w 3239999"/>
              <a:gd name="connsiteY31-1250" fmla="*/ 526981 h 3032924"/>
              <a:gd name="connsiteX32-1251" fmla="*/ 239143 w 3239999"/>
              <a:gd name="connsiteY32-1252" fmla="*/ 2776423 h 3032924"/>
              <a:gd name="connsiteX33-1253" fmla="*/ 1576606 w 3239999"/>
              <a:gd name="connsiteY33-1254" fmla="*/ 2776423 h 3032924"/>
              <a:gd name="connsiteX0-1255" fmla="*/ 1576606 w 3239999"/>
              <a:gd name="connsiteY0-1256" fmla="*/ 2778202 h 3032924"/>
              <a:gd name="connsiteX1-1257" fmla="*/ 1663394 w 3239999"/>
              <a:gd name="connsiteY1-1258" fmla="*/ 2778202 h 3032924"/>
              <a:gd name="connsiteX2-1259" fmla="*/ 1663394 w 3239999"/>
              <a:gd name="connsiteY2-1260" fmla="*/ 2776423 h 3032924"/>
              <a:gd name="connsiteX3-1261" fmla="*/ 3000856 w 3239999"/>
              <a:gd name="connsiteY3-1262" fmla="*/ 2776423 h 3032924"/>
              <a:gd name="connsiteX4-1263" fmla="*/ 3000856 w 3239999"/>
              <a:gd name="connsiteY4-1264" fmla="*/ 526981 h 3032924"/>
              <a:gd name="connsiteX5-1265" fmla="*/ 2855082 w 3239999"/>
              <a:gd name="connsiteY5-1266" fmla="*/ 526981 h 3032924"/>
              <a:gd name="connsiteX6-1267" fmla="*/ 2861369 w 3239999"/>
              <a:gd name="connsiteY6-1268" fmla="*/ 2472117 h 3032924"/>
              <a:gd name="connsiteX7-1269" fmla="*/ 1663394 w 3239999"/>
              <a:gd name="connsiteY7-1270" fmla="*/ 2765302 h 3032924"/>
              <a:gd name="connsiteX8-1271" fmla="*/ 1663394 w 3239999"/>
              <a:gd name="connsiteY8-1272" fmla="*/ 526981 h 3032924"/>
              <a:gd name="connsiteX9-1273" fmla="*/ 1663394 w 3239999"/>
              <a:gd name="connsiteY9-1274" fmla="*/ 430441 h 3032924"/>
              <a:gd name="connsiteX10-1275" fmla="*/ 1663394 w 3239999"/>
              <a:gd name="connsiteY10-1276" fmla="*/ 402054 h 3032924"/>
              <a:gd name="connsiteX11-1277" fmla="*/ 2406065 w 3239999"/>
              <a:gd name="connsiteY11-1278" fmla="*/ 22 h 3032924"/>
              <a:gd name="connsiteX12-1279" fmla="*/ 2853673 w 3239999"/>
              <a:gd name="connsiteY12-1280" fmla="*/ 91100 h 3032924"/>
              <a:gd name="connsiteX13-1281" fmla="*/ 2854770 w 3239999"/>
              <a:gd name="connsiteY13-1282" fmla="*/ 430441 h 3032924"/>
              <a:gd name="connsiteX14-1283" fmla="*/ 3120669 w 3239999"/>
              <a:gd name="connsiteY14-1284" fmla="*/ 428517 h 3032924"/>
              <a:gd name="connsiteX15-1285" fmla="*/ 3120669 w 3239999"/>
              <a:gd name="connsiteY15-1286" fmla="*/ 738345 h 3032924"/>
              <a:gd name="connsiteX16-1287" fmla="*/ 3239999 w 3239999"/>
              <a:gd name="connsiteY16-1288" fmla="*/ 738345 h 3032924"/>
              <a:gd name="connsiteX17-1289" fmla="*/ 3239999 w 3239999"/>
              <a:gd name="connsiteY17-1290" fmla="*/ 3032924 h 3032924"/>
              <a:gd name="connsiteX18-1291" fmla="*/ 0 w 3239999"/>
              <a:gd name="connsiteY18-1292" fmla="*/ 3032924 h 3032924"/>
              <a:gd name="connsiteX19-1293" fmla="*/ 0 w 3239999"/>
              <a:gd name="connsiteY19-1294" fmla="*/ 738345 h 3032924"/>
              <a:gd name="connsiteX20-1295" fmla="*/ 102477 w 3239999"/>
              <a:gd name="connsiteY20-1296" fmla="*/ 738345 h 3032924"/>
              <a:gd name="connsiteX21-1297" fmla="*/ 102477 w 3239999"/>
              <a:gd name="connsiteY21-1298" fmla="*/ 428517 h 3032924"/>
              <a:gd name="connsiteX22-1299" fmla="*/ 385229 w 3239999"/>
              <a:gd name="connsiteY22-1300" fmla="*/ 430441 h 3032924"/>
              <a:gd name="connsiteX23-1301" fmla="*/ 386326 w 3239999"/>
              <a:gd name="connsiteY23-1302" fmla="*/ 91100 h 3032924"/>
              <a:gd name="connsiteX24-1303" fmla="*/ 833935 w 3239999"/>
              <a:gd name="connsiteY24-1304" fmla="*/ 22 h 3032924"/>
              <a:gd name="connsiteX25-1305" fmla="*/ 1576606 w 3239999"/>
              <a:gd name="connsiteY25-1306" fmla="*/ 402054 h 3032924"/>
              <a:gd name="connsiteX26-1307" fmla="*/ 1576606 w 3239999"/>
              <a:gd name="connsiteY26-1308" fmla="*/ 430441 h 3032924"/>
              <a:gd name="connsiteX27-1309" fmla="*/ 1576606 w 3239999"/>
              <a:gd name="connsiteY27-1310" fmla="*/ 526981 h 3032924"/>
              <a:gd name="connsiteX28-1311" fmla="*/ 1576606 w 3239999"/>
              <a:gd name="connsiteY28-1312" fmla="*/ 2765302 h 3032924"/>
              <a:gd name="connsiteX29-1313" fmla="*/ 378630 w 3239999"/>
              <a:gd name="connsiteY29-1314" fmla="*/ 2472117 h 3032924"/>
              <a:gd name="connsiteX30-1315" fmla="*/ 384918 w 3239999"/>
              <a:gd name="connsiteY30-1316" fmla="*/ 526981 h 3032924"/>
              <a:gd name="connsiteX31-1317" fmla="*/ 239143 w 3239999"/>
              <a:gd name="connsiteY31-1318" fmla="*/ 526981 h 3032924"/>
              <a:gd name="connsiteX32-1319" fmla="*/ 239143 w 3239999"/>
              <a:gd name="connsiteY32-1320" fmla="*/ 2776423 h 3032924"/>
              <a:gd name="connsiteX33-1321" fmla="*/ 1576606 w 3239999"/>
              <a:gd name="connsiteY33-1322" fmla="*/ 2776423 h 3032924"/>
              <a:gd name="connsiteX0-1323" fmla="*/ 1576606 w 3239999"/>
              <a:gd name="connsiteY0-1324" fmla="*/ 2778202 h 3032924"/>
              <a:gd name="connsiteX1-1325" fmla="*/ 1663394 w 3239999"/>
              <a:gd name="connsiteY1-1326" fmla="*/ 2778202 h 3032924"/>
              <a:gd name="connsiteX2-1327" fmla="*/ 1663394 w 3239999"/>
              <a:gd name="connsiteY2-1328" fmla="*/ 2776423 h 3032924"/>
              <a:gd name="connsiteX3-1329" fmla="*/ 3000856 w 3239999"/>
              <a:gd name="connsiteY3-1330" fmla="*/ 2776423 h 3032924"/>
              <a:gd name="connsiteX4-1331" fmla="*/ 3000856 w 3239999"/>
              <a:gd name="connsiteY4-1332" fmla="*/ 526981 h 3032924"/>
              <a:gd name="connsiteX5-1333" fmla="*/ 2855082 w 3239999"/>
              <a:gd name="connsiteY5-1334" fmla="*/ 526981 h 3032924"/>
              <a:gd name="connsiteX6-1335" fmla="*/ 2861369 w 3239999"/>
              <a:gd name="connsiteY6-1336" fmla="*/ 2472117 h 3032924"/>
              <a:gd name="connsiteX7-1337" fmla="*/ 1663394 w 3239999"/>
              <a:gd name="connsiteY7-1338" fmla="*/ 2765302 h 3032924"/>
              <a:gd name="connsiteX8-1339" fmla="*/ 1663394 w 3239999"/>
              <a:gd name="connsiteY8-1340" fmla="*/ 526981 h 3032924"/>
              <a:gd name="connsiteX9-1341" fmla="*/ 1663394 w 3239999"/>
              <a:gd name="connsiteY9-1342" fmla="*/ 430441 h 3032924"/>
              <a:gd name="connsiteX10-1343" fmla="*/ 1663394 w 3239999"/>
              <a:gd name="connsiteY10-1344" fmla="*/ 402054 h 3032924"/>
              <a:gd name="connsiteX11-1345" fmla="*/ 2406065 w 3239999"/>
              <a:gd name="connsiteY11-1346" fmla="*/ 22 h 3032924"/>
              <a:gd name="connsiteX12-1347" fmla="*/ 2853673 w 3239999"/>
              <a:gd name="connsiteY12-1348" fmla="*/ 91100 h 3032924"/>
              <a:gd name="connsiteX13-1349" fmla="*/ 2854770 w 3239999"/>
              <a:gd name="connsiteY13-1350" fmla="*/ 430441 h 3032924"/>
              <a:gd name="connsiteX14-1351" fmla="*/ 3120669 w 3239999"/>
              <a:gd name="connsiteY14-1352" fmla="*/ 428517 h 3032924"/>
              <a:gd name="connsiteX15-1353" fmla="*/ 3120669 w 3239999"/>
              <a:gd name="connsiteY15-1354" fmla="*/ 738345 h 3032924"/>
              <a:gd name="connsiteX16-1355" fmla="*/ 3239999 w 3239999"/>
              <a:gd name="connsiteY16-1356" fmla="*/ 738345 h 3032924"/>
              <a:gd name="connsiteX17-1357" fmla="*/ 3239999 w 3239999"/>
              <a:gd name="connsiteY17-1358" fmla="*/ 3032924 h 3032924"/>
              <a:gd name="connsiteX18-1359" fmla="*/ 0 w 3239999"/>
              <a:gd name="connsiteY18-1360" fmla="*/ 3032924 h 3032924"/>
              <a:gd name="connsiteX19-1361" fmla="*/ 0 w 3239999"/>
              <a:gd name="connsiteY19-1362" fmla="*/ 738345 h 3032924"/>
              <a:gd name="connsiteX20-1363" fmla="*/ 102477 w 3239999"/>
              <a:gd name="connsiteY20-1364" fmla="*/ 738345 h 3032924"/>
              <a:gd name="connsiteX21-1365" fmla="*/ 102477 w 3239999"/>
              <a:gd name="connsiteY21-1366" fmla="*/ 428517 h 3032924"/>
              <a:gd name="connsiteX22-1367" fmla="*/ 385229 w 3239999"/>
              <a:gd name="connsiteY22-1368" fmla="*/ 430441 h 3032924"/>
              <a:gd name="connsiteX23-1369" fmla="*/ 386326 w 3239999"/>
              <a:gd name="connsiteY23-1370" fmla="*/ 91100 h 3032924"/>
              <a:gd name="connsiteX24-1371" fmla="*/ 833935 w 3239999"/>
              <a:gd name="connsiteY24-1372" fmla="*/ 22 h 3032924"/>
              <a:gd name="connsiteX25-1373" fmla="*/ 1576606 w 3239999"/>
              <a:gd name="connsiteY25-1374" fmla="*/ 402054 h 3032924"/>
              <a:gd name="connsiteX26-1375" fmla="*/ 1576606 w 3239999"/>
              <a:gd name="connsiteY26-1376" fmla="*/ 430441 h 3032924"/>
              <a:gd name="connsiteX27-1377" fmla="*/ 1576606 w 3239999"/>
              <a:gd name="connsiteY27-1378" fmla="*/ 526981 h 3032924"/>
              <a:gd name="connsiteX28-1379" fmla="*/ 1576606 w 3239999"/>
              <a:gd name="connsiteY28-1380" fmla="*/ 2765302 h 3032924"/>
              <a:gd name="connsiteX29-1381" fmla="*/ 378630 w 3239999"/>
              <a:gd name="connsiteY29-1382" fmla="*/ 2472117 h 3032924"/>
              <a:gd name="connsiteX30-1383" fmla="*/ 384918 w 3239999"/>
              <a:gd name="connsiteY30-1384" fmla="*/ 526981 h 3032924"/>
              <a:gd name="connsiteX31-1385" fmla="*/ 239143 w 3239999"/>
              <a:gd name="connsiteY31-1386" fmla="*/ 526981 h 3032924"/>
              <a:gd name="connsiteX32-1387" fmla="*/ 229618 w 3239999"/>
              <a:gd name="connsiteY32-1388" fmla="*/ 2690698 h 3032924"/>
              <a:gd name="connsiteX33-1389" fmla="*/ 1576606 w 3239999"/>
              <a:gd name="connsiteY33-1390" fmla="*/ 2776423 h 3032924"/>
              <a:gd name="connsiteX0-1391" fmla="*/ 1576606 w 3239999"/>
              <a:gd name="connsiteY0-1392" fmla="*/ 2778202 h 3032924"/>
              <a:gd name="connsiteX1-1393" fmla="*/ 1663394 w 3239999"/>
              <a:gd name="connsiteY1-1394" fmla="*/ 2778202 h 3032924"/>
              <a:gd name="connsiteX2-1395" fmla="*/ 1663394 w 3239999"/>
              <a:gd name="connsiteY2-1396" fmla="*/ 2776423 h 3032924"/>
              <a:gd name="connsiteX3-1397" fmla="*/ 2991331 w 3239999"/>
              <a:gd name="connsiteY3-1398" fmla="*/ 2709748 h 3032924"/>
              <a:gd name="connsiteX4-1399" fmla="*/ 3000856 w 3239999"/>
              <a:gd name="connsiteY4-1400" fmla="*/ 526981 h 3032924"/>
              <a:gd name="connsiteX5-1401" fmla="*/ 2855082 w 3239999"/>
              <a:gd name="connsiteY5-1402" fmla="*/ 526981 h 3032924"/>
              <a:gd name="connsiteX6-1403" fmla="*/ 2861369 w 3239999"/>
              <a:gd name="connsiteY6-1404" fmla="*/ 2472117 h 3032924"/>
              <a:gd name="connsiteX7-1405" fmla="*/ 1663394 w 3239999"/>
              <a:gd name="connsiteY7-1406" fmla="*/ 2765302 h 3032924"/>
              <a:gd name="connsiteX8-1407" fmla="*/ 1663394 w 3239999"/>
              <a:gd name="connsiteY8-1408" fmla="*/ 526981 h 3032924"/>
              <a:gd name="connsiteX9-1409" fmla="*/ 1663394 w 3239999"/>
              <a:gd name="connsiteY9-1410" fmla="*/ 430441 h 3032924"/>
              <a:gd name="connsiteX10-1411" fmla="*/ 1663394 w 3239999"/>
              <a:gd name="connsiteY10-1412" fmla="*/ 402054 h 3032924"/>
              <a:gd name="connsiteX11-1413" fmla="*/ 2406065 w 3239999"/>
              <a:gd name="connsiteY11-1414" fmla="*/ 22 h 3032924"/>
              <a:gd name="connsiteX12-1415" fmla="*/ 2853673 w 3239999"/>
              <a:gd name="connsiteY12-1416" fmla="*/ 91100 h 3032924"/>
              <a:gd name="connsiteX13-1417" fmla="*/ 2854770 w 3239999"/>
              <a:gd name="connsiteY13-1418" fmla="*/ 430441 h 3032924"/>
              <a:gd name="connsiteX14-1419" fmla="*/ 3120669 w 3239999"/>
              <a:gd name="connsiteY14-1420" fmla="*/ 428517 h 3032924"/>
              <a:gd name="connsiteX15-1421" fmla="*/ 3120669 w 3239999"/>
              <a:gd name="connsiteY15-1422" fmla="*/ 738345 h 3032924"/>
              <a:gd name="connsiteX16-1423" fmla="*/ 3239999 w 3239999"/>
              <a:gd name="connsiteY16-1424" fmla="*/ 738345 h 3032924"/>
              <a:gd name="connsiteX17-1425" fmla="*/ 3239999 w 3239999"/>
              <a:gd name="connsiteY17-1426" fmla="*/ 3032924 h 3032924"/>
              <a:gd name="connsiteX18-1427" fmla="*/ 0 w 3239999"/>
              <a:gd name="connsiteY18-1428" fmla="*/ 3032924 h 3032924"/>
              <a:gd name="connsiteX19-1429" fmla="*/ 0 w 3239999"/>
              <a:gd name="connsiteY19-1430" fmla="*/ 738345 h 3032924"/>
              <a:gd name="connsiteX20-1431" fmla="*/ 102477 w 3239999"/>
              <a:gd name="connsiteY20-1432" fmla="*/ 738345 h 3032924"/>
              <a:gd name="connsiteX21-1433" fmla="*/ 102477 w 3239999"/>
              <a:gd name="connsiteY21-1434" fmla="*/ 428517 h 3032924"/>
              <a:gd name="connsiteX22-1435" fmla="*/ 385229 w 3239999"/>
              <a:gd name="connsiteY22-1436" fmla="*/ 430441 h 3032924"/>
              <a:gd name="connsiteX23-1437" fmla="*/ 386326 w 3239999"/>
              <a:gd name="connsiteY23-1438" fmla="*/ 91100 h 3032924"/>
              <a:gd name="connsiteX24-1439" fmla="*/ 833935 w 3239999"/>
              <a:gd name="connsiteY24-1440" fmla="*/ 22 h 3032924"/>
              <a:gd name="connsiteX25-1441" fmla="*/ 1576606 w 3239999"/>
              <a:gd name="connsiteY25-1442" fmla="*/ 402054 h 3032924"/>
              <a:gd name="connsiteX26-1443" fmla="*/ 1576606 w 3239999"/>
              <a:gd name="connsiteY26-1444" fmla="*/ 430441 h 3032924"/>
              <a:gd name="connsiteX27-1445" fmla="*/ 1576606 w 3239999"/>
              <a:gd name="connsiteY27-1446" fmla="*/ 526981 h 3032924"/>
              <a:gd name="connsiteX28-1447" fmla="*/ 1576606 w 3239999"/>
              <a:gd name="connsiteY28-1448" fmla="*/ 2765302 h 3032924"/>
              <a:gd name="connsiteX29-1449" fmla="*/ 378630 w 3239999"/>
              <a:gd name="connsiteY29-1450" fmla="*/ 2472117 h 3032924"/>
              <a:gd name="connsiteX30-1451" fmla="*/ 384918 w 3239999"/>
              <a:gd name="connsiteY30-1452" fmla="*/ 526981 h 3032924"/>
              <a:gd name="connsiteX31-1453" fmla="*/ 239143 w 3239999"/>
              <a:gd name="connsiteY31-1454" fmla="*/ 526981 h 3032924"/>
              <a:gd name="connsiteX32-1455" fmla="*/ 229618 w 3239999"/>
              <a:gd name="connsiteY32-1456" fmla="*/ 2690698 h 3032924"/>
              <a:gd name="connsiteX33-1457" fmla="*/ 1576606 w 3239999"/>
              <a:gd name="connsiteY33-1458" fmla="*/ 2776423 h 30329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rgbClr val="9CD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1645466" y="2151799"/>
            <a:ext cx="3031216" cy="1066336"/>
            <a:chOff x="596625" y="4727665"/>
            <a:chExt cx="3031216" cy="1066336"/>
          </a:xfrm>
          <a:noFill/>
        </p:grpSpPr>
        <p:sp>
          <p:nvSpPr>
            <p:cNvPr id="20" name="矩形 19"/>
            <p:cNvSpPr/>
            <p:nvPr/>
          </p:nvSpPr>
          <p:spPr>
            <a:xfrm>
              <a:off x="596625" y="5223717"/>
              <a:ext cx="2994393" cy="57028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consectetuer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adipiscing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elit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596625" y="4727665"/>
              <a:ext cx="3031216" cy="4996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7549310" y="4353985"/>
            <a:ext cx="3031216" cy="1066336"/>
            <a:chOff x="596625" y="4727665"/>
            <a:chExt cx="3031216" cy="1066336"/>
          </a:xfrm>
          <a:noFill/>
        </p:grpSpPr>
        <p:sp>
          <p:nvSpPr>
            <p:cNvPr id="23" name="矩形 22"/>
            <p:cNvSpPr/>
            <p:nvPr/>
          </p:nvSpPr>
          <p:spPr>
            <a:xfrm>
              <a:off x="596625" y="5223717"/>
              <a:ext cx="2994393" cy="57028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consectetuer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adipiscing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elit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596625" y="4727665"/>
              <a:ext cx="3031216" cy="4996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939853" y="4306957"/>
            <a:ext cx="5252147" cy="2551043"/>
          </a:xfrm>
          <a:prstGeom prst="rect">
            <a:avLst/>
          </a:prstGeom>
        </p:spPr>
      </p:pic>
      <p:pic>
        <p:nvPicPr>
          <p:cNvPr id="8" name="图形 7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4320210" cy="2068833"/>
          </a:xfrm>
          <a:prstGeom prst="rect">
            <a:avLst/>
          </a:prstGeom>
        </p:spPr>
      </p:pic>
      <p:sp>
        <p:nvSpPr>
          <p:cNvPr id="47" name="文本框 46"/>
          <p:cNvSpPr txBox="1"/>
          <p:nvPr/>
        </p:nvSpPr>
        <p:spPr>
          <a:xfrm>
            <a:off x="3838052" y="3952220"/>
            <a:ext cx="4515897" cy="793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urna</a:t>
            </a:r>
            <a:r>
              <a:rPr lang="en-US" altLang="zh-CN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4213669" y="3490555"/>
            <a:ext cx="37646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输入您的标题文字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610459" y="2689008"/>
            <a:ext cx="29710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/>
              <a:t>PART 02</a:t>
            </a:r>
            <a:endParaRPr lang="zh-CN" altLang="en-US" sz="4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578715" y="5603680"/>
            <a:ext cx="2613285" cy="1269310"/>
          </a:xfrm>
          <a:prstGeom prst="rect">
            <a:avLst/>
          </a:prstGeom>
        </p:spPr>
      </p:pic>
      <p:pic>
        <p:nvPicPr>
          <p:cNvPr id="8" name="图形 7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" y="0"/>
            <a:ext cx="2353456" cy="1127007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542002" y="16077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标题文字</a:t>
            </a:r>
            <a:endParaRPr lang="zh-CN" altLang="en-US" dirty="0">
              <a:solidFill>
                <a:srgbClr val="262E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258904" y="441859"/>
            <a:ext cx="367419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050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Lorem ipsum dolor sit </a:t>
            </a:r>
            <a:r>
              <a:rPr lang="en-US" altLang="zh-CN" sz="1050" dirty="0" err="1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amet</a:t>
            </a:r>
            <a:r>
              <a:rPr lang="en-US" altLang="zh-CN" sz="1050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1050" dirty="0" err="1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consec</a:t>
            </a:r>
            <a:endParaRPr lang="zh-CN" altLang="en-US" sz="1050" dirty="0">
              <a:solidFill>
                <a:srgbClr val="262E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Hexagon 3"/>
          <p:cNvSpPr>
            <a:spLocks noChangeAspect="1"/>
          </p:cNvSpPr>
          <p:nvPr/>
        </p:nvSpPr>
        <p:spPr>
          <a:xfrm>
            <a:off x="1825012" y="3064346"/>
            <a:ext cx="1728192" cy="1489820"/>
          </a:xfrm>
          <a:prstGeom prst="hexagon">
            <a:avLst/>
          </a:prstGeom>
          <a:solidFill>
            <a:schemeClr val="bg1"/>
          </a:solidFill>
          <a:ln>
            <a:solidFill>
              <a:srgbClr val="9CDB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1" name="Hexagon 4"/>
          <p:cNvSpPr>
            <a:spLocks noChangeAspect="1"/>
          </p:cNvSpPr>
          <p:nvPr/>
        </p:nvSpPr>
        <p:spPr>
          <a:xfrm>
            <a:off x="3937247" y="3064346"/>
            <a:ext cx="1728192" cy="1489820"/>
          </a:xfrm>
          <a:prstGeom prst="hexagon">
            <a:avLst/>
          </a:prstGeom>
          <a:solidFill>
            <a:schemeClr val="bg1"/>
          </a:solidFill>
          <a:ln>
            <a:solidFill>
              <a:srgbClr val="9CDB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2" name="Hexagon 5"/>
          <p:cNvSpPr>
            <a:spLocks noChangeAspect="1"/>
          </p:cNvSpPr>
          <p:nvPr/>
        </p:nvSpPr>
        <p:spPr>
          <a:xfrm>
            <a:off x="6049481" y="3064346"/>
            <a:ext cx="1728192" cy="1489820"/>
          </a:xfrm>
          <a:prstGeom prst="hexagon">
            <a:avLst/>
          </a:prstGeom>
          <a:solidFill>
            <a:schemeClr val="bg1"/>
          </a:solidFill>
          <a:ln>
            <a:solidFill>
              <a:srgbClr val="9CDB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3" name="Hexagon 6"/>
          <p:cNvSpPr>
            <a:spLocks noChangeAspect="1"/>
          </p:cNvSpPr>
          <p:nvPr/>
        </p:nvSpPr>
        <p:spPr>
          <a:xfrm>
            <a:off x="8161716" y="3064346"/>
            <a:ext cx="1728192" cy="1489820"/>
          </a:xfrm>
          <a:prstGeom prst="hexagon">
            <a:avLst/>
          </a:prstGeom>
          <a:solidFill>
            <a:schemeClr val="bg1"/>
          </a:solidFill>
          <a:ln>
            <a:solidFill>
              <a:srgbClr val="9CDB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4" name="Rectangle 30"/>
          <p:cNvSpPr>
            <a:spLocks noChangeAspect="1"/>
          </p:cNvSpPr>
          <p:nvPr/>
        </p:nvSpPr>
        <p:spPr>
          <a:xfrm>
            <a:off x="2440623" y="3561495"/>
            <a:ext cx="496971" cy="495519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rgbClr val="9CD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15" name="Oval 21"/>
          <p:cNvSpPr>
            <a:spLocks noChangeAspect="1"/>
          </p:cNvSpPr>
          <p:nvPr/>
        </p:nvSpPr>
        <p:spPr>
          <a:xfrm>
            <a:off x="6625821" y="3538492"/>
            <a:ext cx="575512" cy="580317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rgbClr val="9CD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16" name="Rounded Rectangle 27"/>
          <p:cNvSpPr>
            <a:spLocks noChangeAspect="1"/>
          </p:cNvSpPr>
          <p:nvPr/>
        </p:nvSpPr>
        <p:spPr>
          <a:xfrm>
            <a:off x="4520674" y="3593664"/>
            <a:ext cx="561337" cy="431181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rgbClr val="9CD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17" name="Rounded Rectangle 7"/>
          <p:cNvSpPr>
            <a:spLocks noChangeAspect="1"/>
          </p:cNvSpPr>
          <p:nvPr/>
        </p:nvSpPr>
        <p:spPr>
          <a:xfrm>
            <a:off x="8730412" y="3554329"/>
            <a:ext cx="590800" cy="509852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rgbClr val="9CD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/>
          </a:p>
        </p:txBody>
      </p:sp>
      <p:grpSp>
        <p:nvGrpSpPr>
          <p:cNvPr id="18" name="组合 17"/>
          <p:cNvGrpSpPr/>
          <p:nvPr/>
        </p:nvGrpSpPr>
        <p:grpSpPr>
          <a:xfrm>
            <a:off x="1173500" y="4886597"/>
            <a:ext cx="3031216" cy="1064463"/>
            <a:chOff x="596625" y="4727665"/>
            <a:chExt cx="3031216" cy="1064463"/>
          </a:xfrm>
          <a:noFill/>
        </p:grpSpPr>
        <p:sp>
          <p:nvSpPr>
            <p:cNvPr id="19" name="矩形 18"/>
            <p:cNvSpPr/>
            <p:nvPr/>
          </p:nvSpPr>
          <p:spPr>
            <a:xfrm>
              <a:off x="938024" y="5221844"/>
              <a:ext cx="2351514" cy="57028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consectetuer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adipiscing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elit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96625" y="4727665"/>
              <a:ext cx="3031216" cy="4996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5464230" y="4886597"/>
            <a:ext cx="3031216" cy="1064463"/>
            <a:chOff x="596625" y="4727665"/>
            <a:chExt cx="3031216" cy="1064463"/>
          </a:xfrm>
          <a:noFill/>
        </p:grpSpPr>
        <p:sp>
          <p:nvSpPr>
            <p:cNvPr id="22" name="矩形 21"/>
            <p:cNvSpPr/>
            <p:nvPr/>
          </p:nvSpPr>
          <p:spPr>
            <a:xfrm>
              <a:off x="938024" y="5221844"/>
              <a:ext cx="2351514" cy="57028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consectetuer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adipiscing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elit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96625" y="4727665"/>
              <a:ext cx="3031216" cy="4996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3285734" y="1779878"/>
            <a:ext cx="3031216" cy="1064463"/>
            <a:chOff x="596625" y="4727665"/>
            <a:chExt cx="3031216" cy="1064463"/>
          </a:xfrm>
          <a:noFill/>
        </p:grpSpPr>
        <p:sp>
          <p:nvSpPr>
            <p:cNvPr id="25" name="矩形 24"/>
            <p:cNvSpPr/>
            <p:nvPr/>
          </p:nvSpPr>
          <p:spPr>
            <a:xfrm>
              <a:off x="938024" y="5221844"/>
              <a:ext cx="2351514" cy="57028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consectetuer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adipiscing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elit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596625" y="4727665"/>
              <a:ext cx="3031216" cy="4996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7510204" y="1741825"/>
            <a:ext cx="3031216" cy="1064463"/>
            <a:chOff x="596625" y="4727665"/>
            <a:chExt cx="3031216" cy="1064463"/>
          </a:xfrm>
          <a:noFill/>
        </p:grpSpPr>
        <p:sp>
          <p:nvSpPr>
            <p:cNvPr id="28" name="矩形 27"/>
            <p:cNvSpPr/>
            <p:nvPr/>
          </p:nvSpPr>
          <p:spPr>
            <a:xfrm>
              <a:off x="938024" y="5221844"/>
              <a:ext cx="2351514" cy="570284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consectetuer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adipiscing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elit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596625" y="4727665"/>
              <a:ext cx="3031216" cy="4996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578715" y="5603680"/>
            <a:ext cx="2613285" cy="1269310"/>
          </a:xfrm>
          <a:prstGeom prst="rect">
            <a:avLst/>
          </a:prstGeom>
        </p:spPr>
      </p:pic>
      <p:pic>
        <p:nvPicPr>
          <p:cNvPr id="8" name="图形 7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" y="0"/>
            <a:ext cx="2353456" cy="1127007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542002" y="16077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标题文字</a:t>
            </a:r>
            <a:endParaRPr lang="zh-CN" altLang="en-US" dirty="0">
              <a:solidFill>
                <a:srgbClr val="262E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258904" y="441859"/>
            <a:ext cx="367419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050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Lorem ipsum dolor sit </a:t>
            </a:r>
            <a:r>
              <a:rPr lang="en-US" altLang="zh-CN" sz="1050" dirty="0" err="1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amet</a:t>
            </a:r>
            <a:r>
              <a:rPr lang="en-US" altLang="zh-CN" sz="1050" dirty="0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1050" dirty="0" err="1">
                <a:solidFill>
                  <a:srgbClr val="262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consec</a:t>
            </a:r>
            <a:endParaRPr lang="zh-CN" altLang="en-US" sz="1050" dirty="0">
              <a:solidFill>
                <a:srgbClr val="262E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Group 72"/>
          <p:cNvGrpSpPr/>
          <p:nvPr/>
        </p:nvGrpSpPr>
        <p:grpSpPr>
          <a:xfrm>
            <a:off x="2493596" y="1869055"/>
            <a:ext cx="5098327" cy="5098327"/>
            <a:chOff x="2817898" y="2640907"/>
            <a:chExt cx="3960000" cy="3960000"/>
          </a:xfrm>
        </p:grpSpPr>
        <p:grpSp>
          <p:nvGrpSpPr>
            <p:cNvPr id="11" name="Group 73"/>
            <p:cNvGrpSpPr/>
            <p:nvPr/>
          </p:nvGrpSpPr>
          <p:grpSpPr>
            <a:xfrm>
              <a:off x="2817898" y="2640907"/>
              <a:ext cx="3960000" cy="3960000"/>
              <a:chOff x="2817898" y="2640907"/>
              <a:chExt cx="3960000" cy="3960000"/>
            </a:xfrm>
          </p:grpSpPr>
          <p:sp>
            <p:nvSpPr>
              <p:cNvPr id="13" name="Pie 55"/>
              <p:cNvSpPr/>
              <p:nvPr/>
            </p:nvSpPr>
            <p:spPr>
              <a:xfrm rot="11953466">
                <a:off x="3897899" y="3720907"/>
                <a:ext cx="1800000" cy="1800000"/>
              </a:xfrm>
              <a:prstGeom prst="pie">
                <a:avLst>
                  <a:gd name="adj1" fmla="val 13751092"/>
                  <a:gd name="adj2" fmla="val 16200000"/>
                </a:avLst>
              </a:prstGeom>
              <a:solidFill>
                <a:srgbClr val="9CDB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Pie 56"/>
              <p:cNvSpPr/>
              <p:nvPr/>
            </p:nvSpPr>
            <p:spPr>
              <a:xfrm rot="9731289">
                <a:off x="3627898" y="3450907"/>
                <a:ext cx="2340000" cy="2340000"/>
              </a:xfrm>
              <a:prstGeom prst="pie">
                <a:avLst>
                  <a:gd name="adj1" fmla="val 13751092"/>
                  <a:gd name="adj2" fmla="val 16200000"/>
                </a:avLst>
              </a:prstGeom>
              <a:solidFill>
                <a:srgbClr val="4FA6B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Pie 57"/>
              <p:cNvSpPr/>
              <p:nvPr/>
            </p:nvSpPr>
            <p:spPr>
              <a:xfrm rot="7294677">
                <a:off x="3345371" y="3185469"/>
                <a:ext cx="2880000" cy="2880000"/>
              </a:xfrm>
              <a:prstGeom prst="pie">
                <a:avLst>
                  <a:gd name="adj1" fmla="val 13751092"/>
                  <a:gd name="adj2" fmla="val 16200000"/>
                </a:avLst>
              </a:prstGeom>
              <a:solidFill>
                <a:srgbClr val="8ED7E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Pie 58"/>
              <p:cNvSpPr/>
              <p:nvPr/>
            </p:nvSpPr>
            <p:spPr>
              <a:xfrm rot="4918033">
                <a:off x="3075371" y="2915469"/>
                <a:ext cx="3420000" cy="3420000"/>
              </a:xfrm>
              <a:prstGeom prst="pie">
                <a:avLst>
                  <a:gd name="adj1" fmla="val 13751092"/>
                  <a:gd name="adj2" fmla="val 16200000"/>
                </a:avLst>
              </a:prstGeom>
              <a:solidFill>
                <a:srgbClr val="4FA6B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Pie 59"/>
              <p:cNvSpPr/>
              <p:nvPr/>
            </p:nvSpPr>
            <p:spPr>
              <a:xfrm rot="2490880">
                <a:off x="2817898" y="2640907"/>
                <a:ext cx="3960000" cy="3960000"/>
              </a:xfrm>
              <a:prstGeom prst="pie">
                <a:avLst>
                  <a:gd name="adj1" fmla="val 13751092"/>
                  <a:gd name="adj2" fmla="val 16200000"/>
                </a:avLst>
              </a:prstGeom>
              <a:solidFill>
                <a:srgbClr val="9CDB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2" name="Oval 74"/>
            <p:cNvSpPr/>
            <p:nvPr/>
          </p:nvSpPr>
          <p:spPr>
            <a:xfrm>
              <a:off x="4340698" y="4163707"/>
              <a:ext cx="914400" cy="91440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9CDB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cxnSp>
        <p:nvCxnSpPr>
          <p:cNvPr id="18" name="Straight Arrow Connector 41"/>
          <p:cNvCxnSpPr/>
          <p:nvPr/>
        </p:nvCxnSpPr>
        <p:spPr>
          <a:xfrm>
            <a:off x="6772776" y="2959803"/>
            <a:ext cx="1080000" cy="4210"/>
          </a:xfrm>
          <a:prstGeom prst="straightConnector1">
            <a:avLst/>
          </a:prstGeom>
          <a:ln w="38100">
            <a:solidFill>
              <a:srgbClr val="9CDBEF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42"/>
          <p:cNvCxnSpPr/>
          <p:nvPr/>
        </p:nvCxnSpPr>
        <p:spPr>
          <a:xfrm>
            <a:off x="7128360" y="3942629"/>
            <a:ext cx="1080000" cy="0"/>
          </a:xfrm>
          <a:prstGeom prst="straightConnector1">
            <a:avLst/>
          </a:prstGeom>
          <a:ln w="38100">
            <a:solidFill>
              <a:srgbClr val="9CDBEF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43"/>
          <p:cNvCxnSpPr/>
          <p:nvPr/>
        </p:nvCxnSpPr>
        <p:spPr>
          <a:xfrm>
            <a:off x="6772776" y="4921246"/>
            <a:ext cx="1080000" cy="0"/>
          </a:xfrm>
          <a:prstGeom prst="straightConnector1">
            <a:avLst/>
          </a:prstGeom>
          <a:ln w="38100">
            <a:solidFill>
              <a:srgbClr val="9CDBEF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44"/>
          <p:cNvCxnSpPr/>
          <p:nvPr/>
        </p:nvCxnSpPr>
        <p:spPr>
          <a:xfrm>
            <a:off x="6082729" y="5899863"/>
            <a:ext cx="1080000" cy="0"/>
          </a:xfrm>
          <a:prstGeom prst="straightConnector1">
            <a:avLst/>
          </a:prstGeom>
          <a:ln w="38100">
            <a:solidFill>
              <a:srgbClr val="9CDBEF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45"/>
          <p:cNvCxnSpPr/>
          <p:nvPr/>
        </p:nvCxnSpPr>
        <p:spPr>
          <a:xfrm>
            <a:off x="6082729" y="1981185"/>
            <a:ext cx="1080000" cy="0"/>
          </a:xfrm>
          <a:prstGeom prst="straightConnector1">
            <a:avLst/>
          </a:prstGeom>
          <a:ln w="38100">
            <a:solidFill>
              <a:srgbClr val="9CDBEF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52"/>
          <p:cNvSpPr txBox="1"/>
          <p:nvPr/>
        </p:nvSpPr>
        <p:spPr>
          <a:xfrm>
            <a:off x="7325295" y="1719578"/>
            <a:ext cx="87895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4FA6B9"/>
                </a:solidFill>
                <a:cs typeface="Arial" panose="020B0604020202020204" pitchFamily="34" charset="0"/>
              </a:rPr>
              <a:t>85</a:t>
            </a:r>
            <a:r>
              <a:rPr lang="en-US" altLang="ko-KR" sz="2700" b="1" dirty="0">
                <a:solidFill>
                  <a:srgbClr val="4FA6B9"/>
                </a:solidFill>
                <a:cs typeface="Arial" panose="020B0604020202020204" pitchFamily="34" charset="0"/>
              </a:rPr>
              <a:t>%</a:t>
            </a:r>
            <a:endParaRPr lang="ko-KR" altLang="en-US" sz="2700" b="1" dirty="0">
              <a:solidFill>
                <a:srgbClr val="4FA6B9"/>
              </a:solidFill>
              <a:cs typeface="Arial" panose="020B0604020202020204" pitchFamily="34" charset="0"/>
            </a:endParaRPr>
          </a:p>
        </p:txBody>
      </p:sp>
      <p:sp>
        <p:nvSpPr>
          <p:cNvPr id="24" name="TextBox 55"/>
          <p:cNvSpPr txBox="1"/>
          <p:nvPr/>
        </p:nvSpPr>
        <p:spPr>
          <a:xfrm>
            <a:off x="7984723" y="2699248"/>
            <a:ext cx="87895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4FA6B9"/>
                </a:solidFill>
                <a:cs typeface="Arial" panose="020B0604020202020204" pitchFamily="34" charset="0"/>
              </a:rPr>
              <a:t>70</a:t>
            </a:r>
            <a:r>
              <a:rPr lang="en-US" altLang="ko-KR" sz="2700" b="1" dirty="0">
                <a:solidFill>
                  <a:srgbClr val="4FA6B9"/>
                </a:solidFill>
                <a:cs typeface="Arial" panose="020B0604020202020204" pitchFamily="34" charset="0"/>
              </a:rPr>
              <a:t>%</a:t>
            </a:r>
            <a:endParaRPr lang="ko-KR" altLang="en-US" sz="2700" b="1" dirty="0">
              <a:solidFill>
                <a:srgbClr val="4FA6B9"/>
              </a:solidFill>
              <a:cs typeface="Arial" panose="020B0604020202020204" pitchFamily="34" charset="0"/>
            </a:endParaRPr>
          </a:p>
        </p:txBody>
      </p:sp>
      <p:sp>
        <p:nvSpPr>
          <p:cNvPr id="25" name="TextBox 58"/>
          <p:cNvSpPr txBox="1"/>
          <p:nvPr/>
        </p:nvSpPr>
        <p:spPr>
          <a:xfrm>
            <a:off x="8301243" y="3678918"/>
            <a:ext cx="87895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4FA6B9"/>
                </a:solidFill>
                <a:cs typeface="Arial" panose="020B0604020202020204" pitchFamily="34" charset="0"/>
              </a:rPr>
              <a:t>65</a:t>
            </a:r>
            <a:r>
              <a:rPr lang="en-US" altLang="ko-KR" sz="2700" b="1" dirty="0">
                <a:solidFill>
                  <a:srgbClr val="4FA6B9"/>
                </a:solidFill>
                <a:cs typeface="Arial" panose="020B0604020202020204" pitchFamily="34" charset="0"/>
              </a:rPr>
              <a:t>%</a:t>
            </a:r>
            <a:endParaRPr lang="ko-KR" altLang="en-US" sz="2700" b="1" dirty="0">
              <a:solidFill>
                <a:srgbClr val="4FA6B9"/>
              </a:solidFill>
              <a:cs typeface="Arial" panose="020B0604020202020204" pitchFamily="34" charset="0"/>
            </a:endParaRPr>
          </a:p>
        </p:txBody>
      </p:sp>
      <p:sp>
        <p:nvSpPr>
          <p:cNvPr id="26" name="TextBox 61"/>
          <p:cNvSpPr txBox="1"/>
          <p:nvPr/>
        </p:nvSpPr>
        <p:spPr>
          <a:xfrm>
            <a:off x="7325295" y="5638258"/>
            <a:ext cx="87895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4FA6B9"/>
                </a:solidFill>
                <a:cs typeface="Arial" panose="020B0604020202020204" pitchFamily="34" charset="0"/>
              </a:rPr>
              <a:t>40</a:t>
            </a:r>
            <a:r>
              <a:rPr lang="en-US" altLang="ko-KR" sz="2700" b="1" dirty="0">
                <a:solidFill>
                  <a:srgbClr val="4FA6B9"/>
                </a:solidFill>
                <a:cs typeface="Arial" panose="020B0604020202020204" pitchFamily="34" charset="0"/>
              </a:rPr>
              <a:t>%</a:t>
            </a:r>
            <a:endParaRPr lang="ko-KR" altLang="en-US" sz="2700" b="1" dirty="0">
              <a:solidFill>
                <a:srgbClr val="4FA6B9"/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64"/>
          <p:cNvSpPr txBox="1"/>
          <p:nvPr/>
        </p:nvSpPr>
        <p:spPr>
          <a:xfrm>
            <a:off x="7984723" y="4658589"/>
            <a:ext cx="87895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4FA6B9"/>
                </a:solidFill>
                <a:cs typeface="Arial" panose="020B0604020202020204" pitchFamily="34" charset="0"/>
              </a:rPr>
              <a:t>55</a:t>
            </a:r>
            <a:r>
              <a:rPr lang="en-US" altLang="ko-KR" sz="2700" b="1" dirty="0">
                <a:solidFill>
                  <a:srgbClr val="4FA6B9"/>
                </a:solidFill>
                <a:cs typeface="Arial" panose="020B0604020202020204" pitchFamily="34" charset="0"/>
              </a:rPr>
              <a:t>%</a:t>
            </a:r>
            <a:endParaRPr lang="ko-KR" altLang="en-US" sz="2700" b="1" dirty="0">
              <a:solidFill>
                <a:srgbClr val="4FA6B9"/>
              </a:solidFill>
              <a:cs typeface="Arial" panose="020B0604020202020204" pitchFamily="34" charset="0"/>
            </a:endParaRPr>
          </a:p>
        </p:txBody>
      </p:sp>
      <p:sp>
        <p:nvSpPr>
          <p:cNvPr id="28" name="Donut 8"/>
          <p:cNvSpPr/>
          <p:nvPr/>
        </p:nvSpPr>
        <p:spPr>
          <a:xfrm>
            <a:off x="4751108" y="4057932"/>
            <a:ext cx="607736" cy="726439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rgbClr val="9CD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8517753" y="1535803"/>
            <a:ext cx="3031216" cy="801391"/>
            <a:chOff x="596625" y="4727665"/>
            <a:chExt cx="3031216" cy="716932"/>
          </a:xfrm>
          <a:noFill/>
        </p:grpSpPr>
        <p:sp>
          <p:nvSpPr>
            <p:cNvPr id="30" name="矩形 29"/>
            <p:cNvSpPr/>
            <p:nvPr/>
          </p:nvSpPr>
          <p:spPr>
            <a:xfrm>
              <a:off x="609435" y="5161570"/>
              <a:ext cx="2351514" cy="283027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596625" y="4727665"/>
              <a:ext cx="3031216" cy="44696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8995624" y="2575760"/>
            <a:ext cx="3031216" cy="801391"/>
            <a:chOff x="596625" y="4727665"/>
            <a:chExt cx="3031216" cy="716932"/>
          </a:xfrm>
          <a:noFill/>
        </p:grpSpPr>
        <p:sp>
          <p:nvSpPr>
            <p:cNvPr id="33" name="矩形 32"/>
            <p:cNvSpPr/>
            <p:nvPr/>
          </p:nvSpPr>
          <p:spPr>
            <a:xfrm>
              <a:off x="609435" y="5161570"/>
              <a:ext cx="2351514" cy="283027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596625" y="4727665"/>
              <a:ext cx="3031216" cy="44696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9160784" y="3568095"/>
            <a:ext cx="3031216" cy="801391"/>
            <a:chOff x="596625" y="4727665"/>
            <a:chExt cx="3031216" cy="716932"/>
          </a:xfrm>
          <a:noFill/>
        </p:grpSpPr>
        <p:sp>
          <p:nvSpPr>
            <p:cNvPr id="36" name="矩形 35"/>
            <p:cNvSpPr/>
            <p:nvPr/>
          </p:nvSpPr>
          <p:spPr>
            <a:xfrm>
              <a:off x="609435" y="5161570"/>
              <a:ext cx="2351514" cy="283027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96625" y="4727665"/>
              <a:ext cx="3031216" cy="44696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8841629" y="4608052"/>
            <a:ext cx="3031216" cy="801391"/>
            <a:chOff x="596625" y="4727665"/>
            <a:chExt cx="3031216" cy="716932"/>
          </a:xfrm>
          <a:noFill/>
        </p:grpSpPr>
        <p:sp>
          <p:nvSpPr>
            <p:cNvPr id="39" name="矩形 38"/>
            <p:cNvSpPr/>
            <p:nvPr/>
          </p:nvSpPr>
          <p:spPr>
            <a:xfrm>
              <a:off x="609435" y="5161570"/>
              <a:ext cx="2351514" cy="283027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596625" y="4727665"/>
              <a:ext cx="3031216" cy="44696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8410491" y="5586453"/>
            <a:ext cx="3031216" cy="801391"/>
            <a:chOff x="596625" y="4727665"/>
            <a:chExt cx="3031216" cy="716932"/>
          </a:xfrm>
          <a:noFill/>
        </p:grpSpPr>
        <p:sp>
          <p:nvSpPr>
            <p:cNvPr id="42" name="矩形 41"/>
            <p:cNvSpPr/>
            <p:nvPr/>
          </p:nvSpPr>
          <p:spPr>
            <a:xfrm>
              <a:off x="609435" y="5161570"/>
              <a:ext cx="2351514" cy="283027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</a:t>
              </a:r>
              <a:r>
                <a:rPr lang="en-US" altLang="zh-CN" sz="11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amet</a:t>
              </a:r>
              <a:r>
                <a:rPr lang="en-US" altLang="zh-CN" sz="11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 </a:t>
              </a:r>
              <a:endParaRPr lang="zh-CN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596625" y="4727665"/>
              <a:ext cx="3031216" cy="44696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文字标题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44" name="矩形 43"/>
          <p:cNvSpPr/>
          <p:nvPr/>
        </p:nvSpPr>
        <p:spPr>
          <a:xfrm>
            <a:off x="1088773" y="1791371"/>
            <a:ext cx="1415772" cy="5810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文字标题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100502" y="2372428"/>
            <a:ext cx="322735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  <a:endParaRPr lang="en-US" altLang="zh-CN" sz="1400" dirty="0"/>
          </a:p>
          <a:p>
            <a:endParaRPr lang="en-US" altLang="zh-CN" sz="1400" dirty="0"/>
          </a:p>
          <a:p>
            <a:r>
              <a:rPr lang="en-US" altLang="zh-CN" sz="1400" dirty="0"/>
              <a:t>Nunc viverra imperdiet enim. Fusce est. Vivamus a tellus.</a:t>
            </a:r>
            <a:endParaRPr lang="en-US" altLang="zh-CN" sz="1400" dirty="0"/>
          </a:p>
          <a:p>
            <a:endParaRPr lang="en-US" altLang="zh-CN" sz="1400" dirty="0"/>
          </a:p>
          <a:p>
            <a:r>
              <a:rPr lang="en-US" altLang="zh-CN" sz="1400" dirty="0"/>
              <a:t>Pellentesque habitant morbi tristique senectus et netus et malesuada fames ac turpis egestas. Proin pharetra nonummy pede. Mauris et orci.</a:t>
            </a:r>
            <a:endParaRPr lang="en-US" altLang="zh-CN" sz="1400" dirty="0"/>
          </a:p>
          <a:p>
            <a:endParaRPr lang="en-US" altLang="zh-CN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939853" y="4306957"/>
            <a:ext cx="5252147" cy="2551043"/>
          </a:xfrm>
          <a:prstGeom prst="rect">
            <a:avLst/>
          </a:prstGeom>
        </p:spPr>
      </p:pic>
      <p:pic>
        <p:nvPicPr>
          <p:cNvPr id="8" name="图形 7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4320210" cy="2068833"/>
          </a:xfrm>
          <a:prstGeom prst="rect">
            <a:avLst/>
          </a:prstGeom>
        </p:spPr>
      </p:pic>
      <p:sp>
        <p:nvSpPr>
          <p:cNvPr id="47" name="文本框 46"/>
          <p:cNvSpPr txBox="1"/>
          <p:nvPr/>
        </p:nvSpPr>
        <p:spPr>
          <a:xfrm>
            <a:off x="3838052" y="3952220"/>
            <a:ext cx="4515897" cy="793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urna</a:t>
            </a:r>
            <a:r>
              <a:rPr lang="en-US" altLang="zh-CN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4213669" y="3490555"/>
            <a:ext cx="37646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输入您的标题文字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610459" y="2689008"/>
            <a:ext cx="29710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/>
              <a:t>PART 03</a:t>
            </a:r>
            <a:endParaRPr lang="zh-CN" altLang="en-US" sz="4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5648</Words>
  <Application>WPS 演示</Application>
  <PresentationFormat>宽屏</PresentationFormat>
  <Paragraphs>305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Calibri</vt:lpstr>
      <vt:lpstr>PMingLiU</vt:lpstr>
      <vt:lpstr>Microsoft JhengHei</vt:lpstr>
      <vt:lpstr>微软雅黑 Light</vt:lpstr>
      <vt:lpstr>Agency FB</vt:lpstr>
      <vt:lpstr>Yu Gothic UI</vt:lpstr>
      <vt:lpstr>等线</vt:lpstr>
      <vt:lpstr>Arial Unicode MS</vt:lpstr>
      <vt:lpstr>等线 Light</vt:lpstr>
      <vt:lpstr>PMingLiU-ExtB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天天天秦</cp:lastModifiedBy>
  <cp:revision>5</cp:revision>
  <dcterms:created xsi:type="dcterms:W3CDTF">2019-06-23T07:38:00Z</dcterms:created>
  <dcterms:modified xsi:type="dcterms:W3CDTF">2019-06-24T11:17:44Z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2052-11.1.0.8806</vt:lpwstr>
  </property>
</Properties>
</file>

<file path=docProps/thumbnail.jpeg>
</file>